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sldIdLst>
    <p:sldId id="269" r:id="rId2"/>
    <p:sldId id="260" r:id="rId3"/>
    <p:sldId id="265" r:id="rId4"/>
    <p:sldId id="261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102"/>
    <a:srgbClr val="1C7980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62"/>
    <p:restoredTop sz="96327"/>
  </p:normalViewPr>
  <p:slideViewPr>
    <p:cSldViewPr snapToGrid="0">
      <p:cViewPr varScale="1">
        <p:scale>
          <a:sx n="128" d="100"/>
          <a:sy n="128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01480"/>
            <a:ext cx="6842927" cy="956773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GB" dirty="0"/>
              <a:t>Unit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842927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1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UNIT333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624511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24418"/>
            <a:ext cx="4503972" cy="405102"/>
          </a:xfrm>
          <a:solidFill>
            <a:schemeClr val="bg1"/>
          </a:solidFill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1434" y="5583993"/>
            <a:ext cx="3667204" cy="405102"/>
          </a:xfrm>
          <a:solidFill>
            <a:schemeClr val="bg1"/>
          </a:solidFill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9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36896" y="789708"/>
            <a:ext cx="245868" cy="789709"/>
          </a:xfrm>
        </p:spPr>
        <p:txBody>
          <a:bodyPr/>
          <a:lstStyle>
            <a:lvl1pPr algn="ctr">
              <a:defRPr/>
            </a:lvl1pPr>
          </a:lstStyle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936896" y="1579418"/>
            <a:ext cx="255104" cy="527858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6896" y="-1"/>
            <a:ext cx="255104" cy="789709"/>
          </a:xfrm>
        </p:spPr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2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9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video" Target="../media/media1.mp4"/><Relationship Id="rId4" Type="http://schemas.openxmlformats.org/officeDocument/2006/relationships/slideLayout" Target="../slideLayouts/slideLayout4.xml"/><Relationship Id="rId9" Type="http://schemas.microsoft.com/office/2007/relationships/media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 9" title="Blue Lit Dots Forming Waves">
            <a:hlinkClick r:id="" action="ppaction://media"/>
            <a:extLst>
              <a:ext uri="{FF2B5EF4-FFF2-40B4-BE49-F238E27FC236}">
                <a16:creationId xmlns:a16="http://schemas.microsoft.com/office/drawing/2014/main" id="{442CFA17-3D99-7613-451F-FF0E1FF72F22}"/>
              </a:ext>
            </a:extLst>
          </p:cNvPr>
          <p:cNvPicPr>
            <a:picLocks noChangeAspect="1"/>
          </p:cNvPicPr>
          <p:nvPr userDrawn="1"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1"/>
          <a:srcRect l="-4" t="-35171" r="-4" b="35171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36896" y="801511"/>
            <a:ext cx="255104" cy="889178"/>
          </a:xfrm>
          <a:prstGeom prst="rect">
            <a:avLst/>
          </a:prstGeom>
          <a:noFill/>
        </p:spPr>
        <p:txBody>
          <a:bodyPr vert="vert" lIns="72000" tIns="36000" rIns="36000" bIns="360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36896" y="1690689"/>
            <a:ext cx="255104" cy="5167311"/>
          </a:xfrm>
          <a:prstGeom prst="rect">
            <a:avLst/>
          </a:prstGeom>
          <a:noFill/>
        </p:spPr>
        <p:txBody>
          <a:bodyPr vert="vert" lIns="72000" tIns="108000" rIns="36000" bIns="1080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36896" y="-1"/>
            <a:ext cx="255104" cy="801512"/>
          </a:xfrm>
          <a:prstGeom prst="rect">
            <a:avLst/>
          </a:prstGeom>
          <a:noFill/>
        </p:spPr>
        <p:txBody>
          <a:bodyPr vert="vert" lIns="72000" tIns="36000" rIns="36000" bIns="360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1F57C6-8809-55BB-C7DC-641CE30F4E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77" r:id="rId3"/>
    <p:sldLayoutId id="2147483678" r:id="rId4"/>
    <p:sldLayoutId id="2147483682" r:id="rId5"/>
    <p:sldLayoutId id="2147483684" r:id="rId6"/>
    <p:sldLayoutId id="2147483685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69EFD-2B4D-EEE3-76A7-EDD91B91A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C9B1527-0BC0-20CD-B563-F0778DE2D8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08EDF-CC20-A4FA-E8BD-56BB50D834B0}"/>
              </a:ext>
            </a:extLst>
          </p:cNvPr>
          <p:cNvSpPr/>
          <p:nvPr/>
        </p:nvSpPr>
        <p:spPr>
          <a:xfrm>
            <a:off x="8833899" y="0"/>
            <a:ext cx="3358101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069F2-9182-1C79-2F9E-8571342966C7}"/>
              </a:ext>
            </a:extLst>
          </p:cNvPr>
          <p:cNvSpPr/>
          <p:nvPr/>
        </p:nvSpPr>
        <p:spPr>
          <a:xfrm>
            <a:off x="9970937" y="0"/>
            <a:ext cx="2221064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E9CFC-D144-5BA9-F25D-04EF674766B4}"/>
              </a:ext>
            </a:extLst>
          </p:cNvPr>
          <p:cNvSpPr/>
          <p:nvPr/>
        </p:nvSpPr>
        <p:spPr>
          <a:xfrm>
            <a:off x="11060264" y="0"/>
            <a:ext cx="1131736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EC2973-A273-1749-CD40-DAC6BB923C84}"/>
              </a:ext>
            </a:extLst>
          </p:cNvPr>
          <p:cNvGrpSpPr/>
          <p:nvPr/>
        </p:nvGrpSpPr>
        <p:grpSpPr>
          <a:xfrm>
            <a:off x="6096000" y="994631"/>
            <a:ext cx="5726171" cy="4417200"/>
            <a:chOff x="7100372" y="1092665"/>
            <a:chExt cx="5726171" cy="4411535"/>
          </a:xfrm>
          <a:effectLst>
            <a:outerShdw blurRad="1270000" dist="635000" dir="18000000" algn="ctr" rotWithShape="0">
              <a:srgbClr val="000000">
                <a:alpha val="50000"/>
              </a:srgbClr>
            </a:outerShdw>
          </a:effectLst>
          <a:scene3d>
            <a:camera prst="perspectiveHeroicExtremeLeftFacing" fov="2400000">
              <a:rot lat="995381" lon="800909" rev="21256754"/>
            </a:camera>
            <a:lightRig rig="flat" dir="t"/>
          </a:scene3d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AD4ECC4-ADFD-C8A2-BC85-0987497D66B5}"/>
                </a:ext>
              </a:extLst>
            </p:cNvPr>
            <p:cNvSpPr/>
            <p:nvPr/>
          </p:nvSpPr>
          <p:spPr>
            <a:xfrm>
              <a:off x="7100372" y="1092665"/>
              <a:ext cx="5726171" cy="4411535"/>
            </a:xfrm>
            <a:prstGeom prst="roundRect">
              <a:avLst>
                <a:gd name="adj" fmla="val 427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89A7027-C48D-05C8-2627-EFD1BF8A933D}"/>
                </a:ext>
              </a:extLst>
            </p:cNvPr>
            <p:cNvSpPr/>
            <p:nvPr/>
          </p:nvSpPr>
          <p:spPr>
            <a:xfrm>
              <a:off x="7245626" y="1226698"/>
              <a:ext cx="5435664" cy="4158700"/>
            </a:xfrm>
            <a:prstGeom prst="roundRect">
              <a:avLst>
                <a:gd name="adj" fmla="val 1886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61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-5977465" y="0"/>
            <a:ext cx="5970495" cy="638593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5977464" y="0"/>
            <a:ext cx="5970494" cy="6385932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5977464" y="0"/>
            <a:ext cx="5970494" cy="638593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D6CF4C94-9F33-94A2-08F5-E9C0568CAC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122CC4D-1404-A713-CEFC-0725C8DCA3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480EF0-3C2E-7FA7-DBE6-8BC83637F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09C47-2BD1-1EE5-FBB4-8AB6B96BB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99859E-CF06-0EDF-9498-B25E01F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7358DB-9F97-04BE-BBBE-8C55A4FBCEFC}"/>
              </a:ext>
            </a:extLst>
          </p:cNvPr>
          <p:cNvGrpSpPr/>
          <p:nvPr/>
        </p:nvGrpSpPr>
        <p:grpSpPr>
          <a:xfrm>
            <a:off x="11034059" y="994632"/>
            <a:ext cx="5726171" cy="4411535"/>
            <a:chOff x="7100372" y="1092665"/>
            <a:chExt cx="5726171" cy="4411535"/>
          </a:xfrm>
          <a:effectLst>
            <a:outerShdw blurRad="1270000" dist="635000" dir="18000000" algn="ctr" rotWithShape="0">
              <a:srgbClr val="000000">
                <a:alpha val="50000"/>
              </a:srgbClr>
            </a:outerShdw>
          </a:effectLst>
          <a:scene3d>
            <a:camera prst="perspectiveHeroicExtremeLeftFacing" fov="2400000">
              <a:rot lat="319250" lon="4826236" rev="233272"/>
            </a:camera>
            <a:lightRig rig="twoPt" dir="t"/>
          </a:scene3d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3BDE188-C794-51C4-E8A6-417D83932341}"/>
                </a:ext>
              </a:extLst>
            </p:cNvPr>
            <p:cNvSpPr/>
            <p:nvPr/>
          </p:nvSpPr>
          <p:spPr>
            <a:xfrm>
              <a:off x="7100372" y="1092665"/>
              <a:ext cx="5726171" cy="4411535"/>
            </a:xfrm>
            <a:prstGeom prst="roundRect">
              <a:avLst>
                <a:gd name="adj" fmla="val 427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ECEA2D-7BBA-AF97-4CC6-7D9E35BA9AA1}"/>
                </a:ext>
              </a:extLst>
            </p:cNvPr>
            <p:cNvSpPr/>
            <p:nvPr/>
          </p:nvSpPr>
          <p:spPr>
            <a:xfrm>
              <a:off x="7245626" y="1226698"/>
              <a:ext cx="5435664" cy="4158700"/>
            </a:xfrm>
            <a:prstGeom prst="roundRect">
              <a:avLst>
                <a:gd name="adj" fmla="val 188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014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0" y="0"/>
            <a:ext cx="6096000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1655556" y="-6351"/>
            <a:ext cx="1646031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125501" y="0"/>
            <a:ext cx="8023712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4AA1B1D-25D9-05E5-5D05-4A961F408A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About the unit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952978-8FB4-64C4-35C0-67BC0D0D7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1CB91F-CFDD-B6FC-8635-BE2D81CD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67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0" y="0"/>
            <a:ext cx="8168262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19049" y="0"/>
            <a:ext cx="149678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1228726" y="0"/>
            <a:ext cx="1228725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4AA1B1D-25D9-05E5-5D05-4A961F408A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1C7980"/>
                </a:solidFill>
                <a:effectLst/>
                <a:latin typeface="Century Gothic" panose="020B0502020202020204" pitchFamily="34" charset="0"/>
              </a:rPr>
              <a:t>Assessments</a:t>
            </a:r>
          </a:p>
        </p:txBody>
      </p:sp>
      <p:sp>
        <p:nvSpPr>
          <p:cNvPr id="12" name="Subtitle 9">
            <a:extLst>
              <a:ext uri="{FF2B5EF4-FFF2-40B4-BE49-F238E27FC236}">
                <a16:creationId xmlns:a16="http://schemas.microsoft.com/office/drawing/2014/main" id="{48C4DDD2-0037-C046-2299-07235F183C18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lIns="684000" rIns="72000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  <a:effectLst/>
              </a:rPr>
              <a:t>Be brief — Avoid too much detail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</a:rPr>
              <a:t>No transient information like dates</a:t>
            </a:r>
            <a:endParaRPr lang="en-US" dirty="0">
              <a:solidFill>
                <a:srgbClr val="1C798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  <a:effectLst/>
              </a:rPr>
              <a:t>Remind students where they can find the unit outcomes and assessment overview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5CCFFD-2C31-AF4A-672C-1FC7EDE2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8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-3639528" y="0"/>
            <a:ext cx="3632558" cy="638593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3403959" y="0"/>
            <a:ext cx="2221064" cy="6385932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5977464" y="0"/>
            <a:ext cx="5970494" cy="638593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D6CF4C94-9F33-94A2-08F5-E9C0568CAC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Enjoy </a:t>
            </a:r>
            <a:r>
              <a:rPr lang="en-US" dirty="0"/>
              <a:t>this unit!</a:t>
            </a:r>
          </a:p>
        </p:txBody>
      </p:sp>
      <p:sp>
        <p:nvSpPr>
          <p:cNvPr id="15" name="Subtitle 9">
            <a:extLst>
              <a:ext uri="{FF2B5EF4-FFF2-40B4-BE49-F238E27FC236}">
                <a16:creationId xmlns:a16="http://schemas.microsoft.com/office/drawing/2014/main" id="{9B1525FA-F75D-F762-ADBD-A6BE3C446CA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lIns="684000" rIns="720000"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985F5-7D09-8767-B8A0-451F5CD8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85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NE Water">
  <a:themeElements>
    <a:clrScheme name="UNE">
      <a:dk1>
        <a:srgbClr val="000000"/>
      </a:dk1>
      <a:lt1>
        <a:srgbClr val="FFFFFF"/>
      </a:lt1>
      <a:dk2>
        <a:srgbClr val="252525"/>
      </a:dk2>
      <a:lt2>
        <a:srgbClr val="D3D1D3"/>
      </a:lt2>
      <a:accent1>
        <a:srgbClr val="0077A8"/>
      </a:accent1>
      <a:accent2>
        <a:srgbClr val="700069"/>
      </a:accent2>
      <a:accent3>
        <a:srgbClr val="008005"/>
      </a:accent3>
      <a:accent4>
        <a:srgbClr val="FF7F56"/>
      </a:accent4>
      <a:accent5>
        <a:srgbClr val="9B2119"/>
      </a:accent5>
      <a:accent6>
        <a:srgbClr val="00E5E9"/>
      </a:accent6>
      <a:hlink>
        <a:srgbClr val="69E5E9"/>
      </a:hlink>
      <a:folHlink>
        <a:srgbClr val="FF5D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FC083D5-862F-9740-B193-3BD18B082876}" vid="{2A2F8BFE-CE37-E146-A5A2-9C680869BF3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UNE Water</Template>
  <TotalTime>0</TotalTime>
  <Words>102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System Font Regular</vt:lpstr>
      <vt:lpstr>Wingdings</vt:lpstr>
      <vt:lpstr>UNE Water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Iain Mackay</dc:creator>
  <cp:keywords/>
  <dc:description/>
  <cp:lastModifiedBy>Iain Mackay</cp:lastModifiedBy>
  <cp:revision>1</cp:revision>
  <dcterms:created xsi:type="dcterms:W3CDTF">2024-04-08T02:03:52Z</dcterms:created>
  <dcterms:modified xsi:type="dcterms:W3CDTF">2024-04-08T02:04:42Z</dcterms:modified>
  <cp:category/>
</cp:coreProperties>
</file>