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0" r:id="rId1"/>
  </p:sldMasterIdLst>
  <p:sldIdLst>
    <p:sldId id="269" r:id="rId2"/>
    <p:sldId id="260" r:id="rId3"/>
    <p:sldId id="265" r:id="rId4"/>
    <p:sldId id="261" r:id="rId5"/>
    <p:sldId id="266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A102"/>
    <a:srgbClr val="1C7980"/>
    <a:srgbClr val="00FF00"/>
    <a:srgbClr val="6C4666"/>
    <a:srgbClr val="F2F2F2"/>
    <a:srgbClr val="EBF3F6"/>
    <a:srgbClr val="239B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25"/>
    <p:restoredTop sz="96327"/>
  </p:normalViewPr>
  <p:slideViewPr>
    <p:cSldViewPr snapToGrid="0">
      <p:cViewPr varScale="1">
        <p:scale>
          <a:sx n="128" d="100"/>
          <a:sy n="128" d="100"/>
        </p:scale>
        <p:origin x="10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901480"/>
            <a:ext cx="6842927" cy="956773"/>
          </a:xfrm>
        </p:spPr>
        <p:txBody>
          <a:bodyPr wrap="square" rIns="540000" anchor="t" anchorCtr="0">
            <a:spAutoFit/>
          </a:bodyPr>
          <a:lstStyle>
            <a:lvl1pPr algn="l">
              <a:lnSpc>
                <a:spcPct val="80000"/>
              </a:lnSpc>
              <a:defRPr sz="6000"/>
            </a:lvl1pPr>
          </a:lstStyle>
          <a:p>
            <a:r>
              <a:rPr lang="en-GB" dirty="0"/>
              <a:t>Unit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1545580"/>
            <a:ext cx="6842927" cy="332399"/>
          </a:xfrm>
        </p:spPr>
        <p:txBody>
          <a:bodyPr lIns="540000" tIns="0" rIns="540000" bIns="0" anchor="b" anchorCtr="0"/>
          <a:lstStyle>
            <a:lvl1pPr marL="0" indent="0" algn="l">
              <a:buNone/>
              <a:defRPr sz="2400" b="1">
                <a:solidFill>
                  <a:srgbClr val="6AA10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UNIT333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2E9F-3F8F-2C4A-A6E6-F9483955C822}" type="datetimeFigureOut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C269D-12E8-2D44-8411-05ED13387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723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148638" cy="1222743"/>
          </a:xfrm>
          <a:ln>
            <a:noFill/>
          </a:ln>
        </p:spPr>
        <p:txBody>
          <a:bodyPr rIns="54000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2E9F-3F8F-2C4A-A6E6-F9483955C822}" type="datetimeFigureOut">
              <a:rPr lang="en-US" smtClean="0"/>
              <a:t>4/8/24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C269D-12E8-2D44-8411-05ED133875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B0D2EA-6B7D-F841-9A9A-A136C238D8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233487"/>
            <a:ext cx="8148638" cy="5624511"/>
          </a:xfrm>
        </p:spPr>
        <p:txBody>
          <a:bodyPr tIns="180000" rIns="540000">
            <a:no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0E89B6C-BAE0-DEB6-9B26-35B800EEC7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4666" y="6024418"/>
            <a:ext cx="4503972" cy="405102"/>
          </a:xfrm>
          <a:solidFill>
            <a:schemeClr val="bg1"/>
          </a:solidFill>
        </p:spPr>
        <p:txBody>
          <a:bodyPr wrap="none" lIns="72000" tIns="36000" rIns="72000" bIns="36000" anchor="ctr" anchorCtr="0"/>
          <a:lstStyle>
            <a:lvl1pPr marL="0" indent="0" algn="r">
              <a:buNone/>
              <a:defRPr sz="2400" b="0">
                <a:solidFill>
                  <a:srgbClr val="6AA102"/>
                </a:solidFill>
              </a:defRPr>
            </a:lvl1pPr>
            <a:lvl2pPr marL="377100" indent="0">
              <a:buNone/>
              <a:defRPr sz="2000" b="1">
                <a:solidFill>
                  <a:srgbClr val="6AA102"/>
                </a:solidFill>
              </a:defRPr>
            </a:lvl2pPr>
            <a:lvl3pPr marL="707400" indent="0">
              <a:buNone/>
              <a:defRPr sz="2000" b="1">
                <a:solidFill>
                  <a:srgbClr val="6AA102"/>
                </a:solidFill>
              </a:defRPr>
            </a:lvl3pPr>
            <a:lvl4pPr marL="923400" indent="0">
              <a:buNone/>
              <a:defRPr sz="2000" b="1">
                <a:solidFill>
                  <a:srgbClr val="6AA102"/>
                </a:solidFill>
              </a:defRPr>
            </a:lvl4pPr>
            <a:lvl5pPr marL="1139400" indent="0">
              <a:buNone/>
              <a:defRPr sz="2000" b="1">
                <a:solidFill>
                  <a:srgbClr val="6AA102"/>
                </a:solidFill>
              </a:defRPr>
            </a:lvl5pPr>
          </a:lstStyle>
          <a:p>
            <a:pPr lvl="0"/>
            <a:r>
              <a:rPr lang="en-GB" dirty="0"/>
              <a:t>Click to edit your Position Title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5C1D873-6D70-E128-9FC1-858C563BF7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81434" y="5594905"/>
            <a:ext cx="3667204" cy="405102"/>
          </a:xfrm>
          <a:solidFill>
            <a:schemeClr val="bg1"/>
          </a:solidFill>
        </p:spPr>
        <p:txBody>
          <a:bodyPr wrap="none" lIns="72000" tIns="36000" rIns="72000" bIns="36000" anchor="ctr" anchorCtr="0"/>
          <a:lstStyle>
            <a:lvl1pPr marL="0" indent="0" algn="r">
              <a:buNone/>
              <a:defRPr sz="2400" b="0">
                <a:solidFill>
                  <a:schemeClr val="tx1"/>
                </a:solidFill>
              </a:defRPr>
            </a:lvl1pPr>
            <a:lvl2pPr marL="377100" indent="0">
              <a:buNone/>
              <a:defRPr sz="2000" b="1">
                <a:solidFill>
                  <a:srgbClr val="6AA102"/>
                </a:solidFill>
              </a:defRPr>
            </a:lvl2pPr>
            <a:lvl3pPr marL="707400" indent="0">
              <a:buNone/>
              <a:defRPr sz="2000" b="1">
                <a:solidFill>
                  <a:srgbClr val="6AA102"/>
                </a:solidFill>
              </a:defRPr>
            </a:lvl3pPr>
            <a:lvl4pPr marL="923400" indent="0">
              <a:buNone/>
              <a:defRPr sz="2000" b="1">
                <a:solidFill>
                  <a:srgbClr val="6AA102"/>
                </a:solidFill>
              </a:defRPr>
            </a:lvl4pPr>
            <a:lvl5pPr marL="1139400" indent="0">
              <a:buNone/>
              <a:defRPr sz="2000" b="1">
                <a:solidFill>
                  <a:srgbClr val="6AA102"/>
                </a:solidFill>
              </a:defRPr>
            </a:lvl5pPr>
          </a:lstStyle>
          <a:p>
            <a:pPr lvl="0"/>
            <a:r>
              <a:rPr lang="en-GB" dirty="0"/>
              <a:t>Click to edit your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462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bout U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49213" cy="1201480"/>
          </a:xfrm>
        </p:spPr>
        <p:txBody>
          <a:bodyPr lIns="540000" rIns="540000" anchor="b" anchorCtr="0"/>
          <a:lstStyle>
            <a:lvl1pPr>
              <a:defRPr sz="3600">
                <a:effectLst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1480"/>
            <a:ext cx="8149213" cy="5656519"/>
          </a:xfrm>
        </p:spPr>
        <p:txBody>
          <a:bodyPr lIns="540000" rIns="540000">
            <a:noAutofit/>
          </a:bodyPr>
          <a:lstStyle>
            <a:lvl1pPr>
              <a:buSzPct val="125000"/>
              <a:defRPr sz="2400">
                <a:effectLst/>
              </a:defRPr>
            </a:lvl1pPr>
            <a:lvl2pPr>
              <a:buSzPct val="125000"/>
              <a:defRPr>
                <a:effectLst/>
              </a:defRPr>
            </a:lvl2pPr>
            <a:lvl3pPr>
              <a:buSzPct val="125000"/>
              <a:defRPr>
                <a:effectLst/>
              </a:defRPr>
            </a:lvl3pPr>
            <a:lvl4pPr>
              <a:buSzPct val="125000"/>
              <a:defRPr>
                <a:effectLst/>
              </a:defRPr>
            </a:lvl4pPr>
            <a:lvl5pPr>
              <a:buSzPct val="125000"/>
              <a:defRPr>
                <a:effectLst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936896" y="789708"/>
            <a:ext cx="245868" cy="789709"/>
          </a:xfrm>
        </p:spPr>
        <p:txBody>
          <a:bodyPr/>
          <a:lstStyle>
            <a:lvl1pPr algn="ctr">
              <a:defRPr/>
            </a:lvl1pPr>
          </a:lstStyle>
          <a:p>
            <a:fld id="{A5E92E9F-3F8F-2C4A-A6E6-F9483955C822}" type="datetimeFigureOut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936896" y="1579418"/>
            <a:ext cx="255104" cy="527858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936896" y="-1"/>
            <a:ext cx="255104" cy="789709"/>
          </a:xfrm>
        </p:spPr>
        <p:txBody>
          <a:bodyPr/>
          <a:lstStyle/>
          <a:p>
            <a:fld id="{E4FC269D-12E8-2D44-8411-05ED13387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44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E45BB2B1-39B4-6846-A714-15ADE977B3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0" cy="6858002"/>
          </a:xfrm>
          <a:noFill/>
        </p:spPr>
        <p:txBody>
          <a:bodyPr wrap="square" lIns="108000" rIns="108000" anchor="t" anchorCtr="0">
            <a:noAutofit/>
          </a:bodyPr>
          <a:lstStyle>
            <a:lvl1pPr marL="0" indent="0">
              <a:buNone/>
              <a:defRPr sz="24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4474906"/>
            <a:ext cx="8148638" cy="882907"/>
          </a:xfrm>
        </p:spPr>
        <p:txBody>
          <a:bodyPr wrap="square" rIns="540000" anchor="b">
            <a:spAutoFit/>
          </a:bodyPr>
          <a:lstStyle>
            <a:lvl1pPr>
              <a:defRPr sz="4800"/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" y="5357813"/>
            <a:ext cx="8148638" cy="550508"/>
          </a:xfrm>
        </p:spPr>
        <p:txBody>
          <a:bodyPr rIns="54000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2E9F-3F8F-2C4A-A6E6-F9483955C822}" type="datetimeFigureOut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C269D-12E8-2D44-8411-05ED13387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25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E01F6A1-4B78-714C-804C-5EFC108780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wrap="square" lIns="108000" rIns="108000" anchor="b" anchorCtr="0">
            <a:noAutofit/>
          </a:bodyPr>
          <a:lstStyle>
            <a:lvl1pPr marL="0" indent="0">
              <a:buNone/>
              <a:defRPr sz="24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2E9F-3F8F-2C4A-A6E6-F9483955C822}" type="datetimeFigureOut">
              <a:rPr lang="en-US" smtClean="0"/>
              <a:t>4/8/24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C269D-12E8-2D44-8411-05ED13387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00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2E9F-3F8F-2C4A-A6E6-F9483955C822}" type="datetimeFigureOut">
              <a:rPr lang="en-US" smtClean="0"/>
              <a:t>4/8/24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C269D-12E8-2D44-8411-05ED13387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75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8BFA980-3154-FB4B-AC37-7AF2CF21E54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858000"/>
          </a:xfrm>
        </p:spPr>
        <p:txBody>
          <a:bodyPr tIns="720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2E9F-3F8F-2C4A-A6E6-F9483955C822}" type="datetimeFigureOut">
              <a:rPr lang="en-US" smtClean="0"/>
              <a:t>4/8/24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C269D-12E8-2D44-8411-05ED13387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224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video" Target="../media/media1.mp4"/><Relationship Id="rId4" Type="http://schemas.openxmlformats.org/officeDocument/2006/relationships/slideLayout" Target="../slideLayouts/slideLayout4.xml"/><Relationship Id="rId9" Type="http://schemas.microsoft.com/office/2007/relationships/media" Target="../media/media1.mp4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Video 13" title="Blue Particles Moving Horizontally">
            <a:hlinkClick r:id="" action="ppaction://media"/>
            <a:extLst>
              <a:ext uri="{FF2B5EF4-FFF2-40B4-BE49-F238E27FC236}">
                <a16:creationId xmlns:a16="http://schemas.microsoft.com/office/drawing/2014/main" id="{1CE130A0-48A6-4890-2ADC-0DAC3BFC1915}"/>
              </a:ext>
            </a:extLst>
          </p:cNvPr>
          <p:cNvPicPr>
            <a:picLocks noChangeAspect="1"/>
          </p:cNvPicPr>
          <p:nvPr userDrawn="1"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 rotWithShape="1"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  <a:lum bright="-20000" contrast="40000"/>
          </a:blip>
          <a:srcRect l="5" r="5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8149701" cy="1222743"/>
          </a:xfrm>
          <a:prstGeom prst="rect">
            <a:avLst/>
          </a:prstGeom>
          <a:noFill/>
        </p:spPr>
        <p:txBody>
          <a:bodyPr vert="horz" lIns="540000" tIns="108000" rIns="720000" bIns="108000" rtlCol="0" anchor="b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222744"/>
            <a:ext cx="8149701" cy="2025784"/>
          </a:xfrm>
          <a:prstGeom prst="rect">
            <a:avLst/>
          </a:prstGeom>
          <a:noFill/>
        </p:spPr>
        <p:txBody>
          <a:bodyPr vert="horz" wrap="square" lIns="540000" tIns="108000" rIns="720000" bIns="108000" rtlCol="0"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936896" y="801511"/>
            <a:ext cx="255104" cy="889178"/>
          </a:xfrm>
          <a:prstGeom prst="rect">
            <a:avLst/>
          </a:prstGeom>
          <a:noFill/>
        </p:spPr>
        <p:txBody>
          <a:bodyPr vert="vert" lIns="72000" tIns="36000" rIns="36000" bIns="360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92E9F-3F8F-2C4A-A6E6-F9483955C822}" type="datetimeFigureOut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36896" y="1690689"/>
            <a:ext cx="255104" cy="5167311"/>
          </a:xfrm>
          <a:prstGeom prst="rect">
            <a:avLst/>
          </a:prstGeom>
          <a:noFill/>
        </p:spPr>
        <p:txBody>
          <a:bodyPr vert="vert" lIns="72000" tIns="108000" rIns="36000" bIns="1080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936896" y="-1"/>
            <a:ext cx="255104" cy="801512"/>
          </a:xfrm>
          <a:prstGeom prst="rect">
            <a:avLst/>
          </a:prstGeom>
          <a:noFill/>
        </p:spPr>
        <p:txBody>
          <a:bodyPr vert="vert" lIns="72000" tIns="36000" rIns="36000" bIns="360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C269D-12E8-2D44-8411-05ED1338752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B1F57C6-8809-55BB-C7DC-641CE30F4E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94449"/>
            <a:ext cx="12192000" cy="46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2860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8" r:id="rId2"/>
    <p:sldLayoutId id="2147483692" r:id="rId3"/>
    <p:sldLayoutId id="2147483693" r:id="rId4"/>
    <p:sldLayoutId id="2147483697" r:id="rId5"/>
    <p:sldLayoutId id="2147483699" r:id="rId6"/>
    <p:sldLayoutId id="2147483700" r:id="rId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effectLst>
            <a:glow rad="127000">
              <a:schemeClr val="tx1">
                <a:alpha val="10000"/>
              </a:schemeClr>
            </a:glow>
          </a:effectLst>
          <a:latin typeface="+mj-lt"/>
          <a:ea typeface="+mj-ea"/>
          <a:cs typeface="+mj-cs"/>
        </a:defRPr>
      </a:lvl1pPr>
    </p:titleStyle>
    <p:bodyStyle>
      <a:lvl1pPr marL="372600" indent="-372600" algn="l" defTabSz="914400" rtl="0" eaLnBrk="1" latinLnBrk="0" hangingPunct="1">
        <a:lnSpc>
          <a:spcPct val="90000"/>
        </a:lnSpc>
        <a:spcBef>
          <a:spcPts val="1600"/>
        </a:spcBef>
        <a:buSzPct val="130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20000" indent="-3429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System Font Regular"/>
        <a:buChar char="–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36000" indent="-228600" algn="l" defTabSz="914400" rtl="0" eaLnBrk="1" latinLnBrk="0" hangingPunct="1">
        <a:lnSpc>
          <a:spcPct val="9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1520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Wingdings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3680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6">
          <p15:clr>
            <a:srgbClr val="F26B43"/>
          </p15:clr>
        </p15:guide>
        <p15:guide id="2" pos="513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DABD1B-4C75-2DB7-9938-D9AC915C3B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1B3FDB6-9F83-F3EC-4EB7-CBFE660EF2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008EDF-CC20-A4FA-E8BD-56BB50D834B0}"/>
              </a:ext>
            </a:extLst>
          </p:cNvPr>
          <p:cNvSpPr/>
          <p:nvPr/>
        </p:nvSpPr>
        <p:spPr>
          <a:xfrm>
            <a:off x="8833899" y="0"/>
            <a:ext cx="3358101" cy="6400800"/>
          </a:xfrm>
          <a:prstGeom prst="rect">
            <a:avLst/>
          </a:prstGeom>
          <a:solidFill>
            <a:srgbClr val="EB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1069F2-9182-1C79-2F9E-8571342966C7}"/>
              </a:ext>
            </a:extLst>
          </p:cNvPr>
          <p:cNvSpPr/>
          <p:nvPr/>
        </p:nvSpPr>
        <p:spPr>
          <a:xfrm>
            <a:off x="9970937" y="0"/>
            <a:ext cx="2221064" cy="6400800"/>
          </a:xfrm>
          <a:prstGeom prst="rect">
            <a:avLst/>
          </a:prstGeom>
          <a:solidFill>
            <a:srgbClr val="23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3E9CFC-D144-5BA9-F25D-04EF674766B4}"/>
              </a:ext>
            </a:extLst>
          </p:cNvPr>
          <p:cNvSpPr/>
          <p:nvPr/>
        </p:nvSpPr>
        <p:spPr>
          <a:xfrm>
            <a:off x="11060264" y="0"/>
            <a:ext cx="1131736" cy="6400800"/>
          </a:xfrm>
          <a:prstGeom prst="rect">
            <a:avLst/>
          </a:prstGeom>
          <a:solidFill>
            <a:srgbClr val="1C7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1EC2973-A273-1749-CD40-DAC6BB923C84}"/>
              </a:ext>
            </a:extLst>
          </p:cNvPr>
          <p:cNvGrpSpPr/>
          <p:nvPr/>
        </p:nvGrpSpPr>
        <p:grpSpPr>
          <a:xfrm>
            <a:off x="6096000" y="994631"/>
            <a:ext cx="5726171" cy="4417200"/>
            <a:chOff x="7100372" y="1092665"/>
            <a:chExt cx="5726171" cy="4411535"/>
          </a:xfrm>
          <a:effectLst>
            <a:outerShdw blurRad="1270000" dist="635000" dir="18000000" algn="ctr" rotWithShape="0">
              <a:srgbClr val="000000">
                <a:alpha val="50000"/>
              </a:srgbClr>
            </a:outerShdw>
          </a:effectLst>
          <a:scene3d>
            <a:camera prst="perspectiveHeroicExtremeLeftFacing" fov="2400000">
              <a:rot lat="995381" lon="800909" rev="21256754"/>
            </a:camera>
            <a:lightRig rig="flat" dir="t"/>
          </a:scene3d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EAD4ECC4-ADFD-C8A2-BC85-0987497D66B5}"/>
                </a:ext>
              </a:extLst>
            </p:cNvPr>
            <p:cNvSpPr/>
            <p:nvPr/>
          </p:nvSpPr>
          <p:spPr>
            <a:xfrm>
              <a:off x="7100372" y="1092665"/>
              <a:ext cx="5726171" cy="4411535"/>
            </a:xfrm>
            <a:prstGeom prst="roundRect">
              <a:avLst>
                <a:gd name="adj" fmla="val 4276"/>
              </a:avLst>
            </a:prstGeom>
            <a:solidFill>
              <a:schemeClr val="bg1"/>
            </a:solidFill>
            <a:ln>
              <a:noFill/>
            </a:ln>
            <a:sp3d extrusionH="406400" prstMaterial="plastic">
              <a:bevelT w="38100" h="38100"/>
              <a:extrusionClr>
                <a:schemeClr val="bg1">
                  <a:lumMod val="50000"/>
                  <a:lumOff val="50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1600"/>
                </a:spcBef>
              </a:pPr>
              <a:endParaRPr lang="en-US" sz="2400" dirty="0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E89A7027-C48D-05C8-2627-EFD1BF8A933D}"/>
                </a:ext>
              </a:extLst>
            </p:cNvPr>
            <p:cNvSpPr/>
            <p:nvPr/>
          </p:nvSpPr>
          <p:spPr>
            <a:xfrm>
              <a:off x="7245626" y="1226698"/>
              <a:ext cx="5435664" cy="4158700"/>
            </a:xfrm>
            <a:prstGeom prst="roundRect">
              <a:avLst>
                <a:gd name="adj" fmla="val 1886"/>
              </a:avLst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sp3d extrusionH="406400" prstMaterial="plastic">
              <a:bevelT w="38100" h="38100"/>
              <a:extrusionClr>
                <a:schemeClr val="bg1">
                  <a:lumMod val="50000"/>
                  <a:lumOff val="50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1600"/>
                </a:spcBef>
              </a:pP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85614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747A923-9B93-0864-111C-A09C845682DD}"/>
              </a:ext>
            </a:extLst>
          </p:cNvPr>
          <p:cNvSpPr/>
          <p:nvPr/>
        </p:nvSpPr>
        <p:spPr>
          <a:xfrm>
            <a:off x="-5977465" y="0"/>
            <a:ext cx="5970495" cy="6385930"/>
          </a:xfrm>
          <a:prstGeom prst="rect">
            <a:avLst/>
          </a:prstGeom>
          <a:solidFill>
            <a:srgbClr val="EB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E2E146-2574-237E-29B3-A36A2ADB61A8}"/>
              </a:ext>
            </a:extLst>
          </p:cNvPr>
          <p:cNvSpPr/>
          <p:nvPr/>
        </p:nvSpPr>
        <p:spPr>
          <a:xfrm>
            <a:off x="-5977464" y="0"/>
            <a:ext cx="5970494" cy="6385932"/>
          </a:xfrm>
          <a:prstGeom prst="rect">
            <a:avLst/>
          </a:prstGeom>
          <a:solidFill>
            <a:srgbClr val="23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D03E91-9372-2E29-FC84-2E3B6FC398BF}"/>
              </a:ext>
            </a:extLst>
          </p:cNvPr>
          <p:cNvSpPr/>
          <p:nvPr/>
        </p:nvSpPr>
        <p:spPr>
          <a:xfrm>
            <a:off x="-5977464" y="0"/>
            <a:ext cx="5970494" cy="6385930"/>
          </a:xfrm>
          <a:prstGeom prst="rect">
            <a:avLst/>
          </a:prstGeom>
          <a:solidFill>
            <a:srgbClr val="1C7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id="{D6CF4C94-9F33-94A2-08F5-E9C0568CACD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dirty="0"/>
              <a:t>About me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B122CC4D-1404-A713-CEFC-0725C8DCA39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Build community and trust</a:t>
            </a:r>
          </a:p>
          <a:p>
            <a:r>
              <a:rPr lang="en-US" dirty="0"/>
              <a:t>Be personal e.g. “I like wombats”</a:t>
            </a:r>
          </a:p>
          <a:p>
            <a:r>
              <a:rPr lang="en-US" dirty="0"/>
              <a:t>Reinforce who you are</a:t>
            </a:r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1DEC17-85BC-7107-E274-4EC892B6E5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3168" y="6024418"/>
            <a:ext cx="145470" cy="40510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7EEE4-805B-CB8B-6266-288003E8EB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03168" y="5594905"/>
            <a:ext cx="145470" cy="40510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A99859E-CF06-0EDF-9498-B25E01F20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94449"/>
            <a:ext cx="12192000" cy="46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97358DB-9F97-04BE-BBBE-8C55A4FBCEFC}"/>
              </a:ext>
            </a:extLst>
          </p:cNvPr>
          <p:cNvGrpSpPr/>
          <p:nvPr/>
        </p:nvGrpSpPr>
        <p:grpSpPr>
          <a:xfrm>
            <a:off x="11034059" y="994632"/>
            <a:ext cx="5726171" cy="4411535"/>
            <a:chOff x="7100372" y="1092665"/>
            <a:chExt cx="5726171" cy="4411535"/>
          </a:xfrm>
          <a:effectLst>
            <a:outerShdw blurRad="1270000" dist="635000" dir="18000000" algn="ctr" rotWithShape="0">
              <a:srgbClr val="000000">
                <a:alpha val="50000"/>
              </a:srgbClr>
            </a:outerShdw>
          </a:effectLst>
          <a:scene3d>
            <a:camera prst="perspectiveHeroicExtremeLeftFacing" fov="2400000">
              <a:rot lat="319250" lon="4826236" rev="233272"/>
            </a:camera>
            <a:lightRig rig="twoPt" dir="t"/>
          </a:scene3d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43BDE188-C794-51C4-E8A6-417D83932341}"/>
                </a:ext>
              </a:extLst>
            </p:cNvPr>
            <p:cNvSpPr/>
            <p:nvPr/>
          </p:nvSpPr>
          <p:spPr>
            <a:xfrm>
              <a:off x="7100372" y="1092665"/>
              <a:ext cx="5726171" cy="4411535"/>
            </a:xfrm>
            <a:prstGeom prst="roundRect">
              <a:avLst>
                <a:gd name="adj" fmla="val 4276"/>
              </a:avLst>
            </a:prstGeom>
            <a:solidFill>
              <a:schemeClr val="bg1"/>
            </a:solidFill>
            <a:ln>
              <a:noFill/>
            </a:ln>
            <a:sp3d extrusionH="406400" prstMaterial="plastic">
              <a:bevelT w="38100" h="38100"/>
              <a:extrusionClr>
                <a:schemeClr val="bg1">
                  <a:lumMod val="50000"/>
                  <a:lumOff val="50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1600"/>
                </a:spcBef>
              </a:pPr>
              <a:endParaRPr lang="en-US" sz="2400" dirty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B0ECEA2D-7BBA-AF97-4CC6-7D9E35BA9AA1}"/>
                </a:ext>
              </a:extLst>
            </p:cNvPr>
            <p:cNvSpPr/>
            <p:nvPr/>
          </p:nvSpPr>
          <p:spPr>
            <a:xfrm>
              <a:off x="7245626" y="1226698"/>
              <a:ext cx="5435664" cy="4158700"/>
            </a:xfrm>
            <a:prstGeom prst="roundRect">
              <a:avLst>
                <a:gd name="adj" fmla="val 1886"/>
              </a:avLst>
            </a:prstGeom>
            <a:solidFill>
              <a:schemeClr val="bg1"/>
            </a:solidFill>
            <a:ln>
              <a:noFill/>
            </a:ln>
            <a:sp3d extrusionH="406400" prstMaterial="plastic">
              <a:bevelT w="38100" h="38100"/>
              <a:extrusionClr>
                <a:schemeClr val="bg1">
                  <a:lumMod val="50000"/>
                  <a:lumOff val="50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1600"/>
                </a:spcBef>
              </a:pP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6014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747A923-9B93-0864-111C-A09C845682DD}"/>
              </a:ext>
            </a:extLst>
          </p:cNvPr>
          <p:cNvSpPr/>
          <p:nvPr/>
        </p:nvSpPr>
        <p:spPr>
          <a:xfrm>
            <a:off x="0" y="0"/>
            <a:ext cx="6096000" cy="6400800"/>
          </a:xfrm>
          <a:prstGeom prst="rect">
            <a:avLst/>
          </a:prstGeom>
          <a:solidFill>
            <a:srgbClr val="EB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E2E146-2574-237E-29B3-A36A2ADB61A8}"/>
              </a:ext>
            </a:extLst>
          </p:cNvPr>
          <p:cNvSpPr/>
          <p:nvPr/>
        </p:nvSpPr>
        <p:spPr>
          <a:xfrm>
            <a:off x="-1655556" y="-6351"/>
            <a:ext cx="1646031" cy="6400800"/>
          </a:xfrm>
          <a:prstGeom prst="rect">
            <a:avLst/>
          </a:prstGeom>
          <a:solidFill>
            <a:srgbClr val="23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D03E91-9372-2E29-FC84-2E3B6FC398BF}"/>
              </a:ext>
            </a:extLst>
          </p:cNvPr>
          <p:cNvSpPr/>
          <p:nvPr/>
        </p:nvSpPr>
        <p:spPr>
          <a:xfrm>
            <a:off x="125501" y="0"/>
            <a:ext cx="8023712" cy="6400800"/>
          </a:xfrm>
          <a:prstGeom prst="rect">
            <a:avLst/>
          </a:prstGeom>
          <a:solidFill>
            <a:srgbClr val="1C7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14AA1B1D-25D9-05E5-5D05-4A961F408AB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dirty="0"/>
              <a:t>About the unit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2952978-8FB4-64C4-35C0-67BC0D0D7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will it help your students</a:t>
            </a:r>
          </a:p>
          <a:p>
            <a:r>
              <a:rPr lang="en-US" dirty="0"/>
              <a:t>Why invest the time and energy? </a:t>
            </a:r>
            <a:br>
              <a:rPr lang="en-US" dirty="0"/>
            </a:br>
            <a:r>
              <a:rPr lang="en-US" dirty="0"/>
              <a:t>e.g. foundation skills necessary for success</a:t>
            </a:r>
          </a:p>
          <a:p>
            <a:r>
              <a:rPr lang="en-US" dirty="0"/>
              <a:t>Reveal what you like about your unit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51CB91F-CFDD-B6FC-8635-BE2D81CDB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94449"/>
            <a:ext cx="12192000" cy="46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067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747A923-9B93-0864-111C-A09C845682DD}"/>
              </a:ext>
            </a:extLst>
          </p:cNvPr>
          <p:cNvSpPr/>
          <p:nvPr/>
        </p:nvSpPr>
        <p:spPr>
          <a:xfrm>
            <a:off x="0" y="0"/>
            <a:ext cx="8168262" cy="6400800"/>
          </a:xfrm>
          <a:prstGeom prst="rect">
            <a:avLst/>
          </a:prstGeom>
          <a:solidFill>
            <a:srgbClr val="EB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E2E146-2574-237E-29B3-A36A2ADB61A8}"/>
              </a:ext>
            </a:extLst>
          </p:cNvPr>
          <p:cNvSpPr/>
          <p:nvPr/>
        </p:nvSpPr>
        <p:spPr>
          <a:xfrm>
            <a:off x="-19049" y="0"/>
            <a:ext cx="149678" cy="6400800"/>
          </a:xfrm>
          <a:prstGeom prst="rect">
            <a:avLst/>
          </a:prstGeom>
          <a:solidFill>
            <a:srgbClr val="23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D03E91-9372-2E29-FC84-2E3B6FC398BF}"/>
              </a:ext>
            </a:extLst>
          </p:cNvPr>
          <p:cNvSpPr/>
          <p:nvPr/>
        </p:nvSpPr>
        <p:spPr>
          <a:xfrm>
            <a:off x="-1228726" y="0"/>
            <a:ext cx="1228725" cy="6400800"/>
          </a:xfrm>
          <a:prstGeom prst="rect">
            <a:avLst/>
          </a:prstGeom>
          <a:solidFill>
            <a:srgbClr val="1C7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14AA1B1D-25D9-05E5-5D05-4A961F408AB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rgbClr val="1C7980"/>
                </a:solidFill>
                <a:effectLst/>
                <a:latin typeface="Century Gothic" panose="020B0502020202020204" pitchFamily="34" charset="0"/>
              </a:rPr>
              <a:t>Assessments</a:t>
            </a:r>
          </a:p>
        </p:txBody>
      </p:sp>
      <p:sp>
        <p:nvSpPr>
          <p:cNvPr id="12" name="Subtitle 9">
            <a:extLst>
              <a:ext uri="{FF2B5EF4-FFF2-40B4-BE49-F238E27FC236}">
                <a16:creationId xmlns:a16="http://schemas.microsoft.com/office/drawing/2014/main" id="{48C4DDD2-0037-C046-2299-07235F183C18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 lIns="684000" rIns="720000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7980"/>
                </a:solidFill>
                <a:effectLst/>
              </a:rPr>
              <a:t>Be brief — Avoid too much detail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7980"/>
                </a:solidFill>
              </a:rPr>
              <a:t>No transient information like dates</a:t>
            </a:r>
            <a:endParaRPr lang="en-US" dirty="0">
              <a:solidFill>
                <a:srgbClr val="1C7980"/>
              </a:solidFill>
              <a:effectLst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7980"/>
                </a:solidFill>
                <a:effectLst/>
              </a:rPr>
              <a:t>Remind students where they can find the unit outcomes and assessment overview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45CCFFD-2C31-AF4A-672C-1FC7EDE2A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94449"/>
            <a:ext cx="12192000" cy="46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080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747A923-9B93-0864-111C-A09C845682DD}"/>
              </a:ext>
            </a:extLst>
          </p:cNvPr>
          <p:cNvSpPr/>
          <p:nvPr/>
        </p:nvSpPr>
        <p:spPr>
          <a:xfrm>
            <a:off x="-3639528" y="0"/>
            <a:ext cx="3632558" cy="6385930"/>
          </a:xfrm>
          <a:prstGeom prst="rect">
            <a:avLst/>
          </a:prstGeom>
          <a:solidFill>
            <a:srgbClr val="EB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E2E146-2574-237E-29B3-A36A2ADB61A8}"/>
              </a:ext>
            </a:extLst>
          </p:cNvPr>
          <p:cNvSpPr/>
          <p:nvPr/>
        </p:nvSpPr>
        <p:spPr>
          <a:xfrm>
            <a:off x="-3403959" y="0"/>
            <a:ext cx="2221064" cy="6385932"/>
          </a:xfrm>
          <a:prstGeom prst="rect">
            <a:avLst/>
          </a:prstGeom>
          <a:solidFill>
            <a:srgbClr val="23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D03E91-9372-2E29-FC84-2E3B6FC398BF}"/>
              </a:ext>
            </a:extLst>
          </p:cNvPr>
          <p:cNvSpPr/>
          <p:nvPr/>
        </p:nvSpPr>
        <p:spPr>
          <a:xfrm>
            <a:off x="-5977464" y="0"/>
            <a:ext cx="5970494" cy="6385930"/>
          </a:xfrm>
          <a:prstGeom prst="rect">
            <a:avLst/>
          </a:prstGeom>
          <a:solidFill>
            <a:srgbClr val="1C7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id="{D6CF4C94-9F33-94A2-08F5-E9C0568CACD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/>
              <a:t>Enjoy </a:t>
            </a:r>
            <a:r>
              <a:rPr lang="en-US" dirty="0"/>
              <a:t>this unit!</a:t>
            </a:r>
          </a:p>
        </p:txBody>
      </p:sp>
      <p:sp>
        <p:nvSpPr>
          <p:cNvPr id="15" name="Subtitle 9">
            <a:extLst>
              <a:ext uri="{FF2B5EF4-FFF2-40B4-BE49-F238E27FC236}">
                <a16:creationId xmlns:a16="http://schemas.microsoft.com/office/drawing/2014/main" id="{9B1525FA-F75D-F762-ADBD-A6BE3C446CAA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 lIns="684000" rIns="720000"/>
          <a:lstStyle/>
          <a:p>
            <a:r>
              <a:rPr lang="en-US" dirty="0"/>
              <a:t>Building rapport and develop social presence</a:t>
            </a:r>
          </a:p>
          <a:p>
            <a:r>
              <a:rPr lang="en-US" dirty="0"/>
              <a:t>Project your personality</a:t>
            </a:r>
          </a:p>
          <a:p>
            <a:r>
              <a:rPr lang="en-US" dirty="0"/>
              <a:t>No need to thank — You are the info giver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0985F5-7D09-8767-B8A0-451F5CD89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94449"/>
            <a:ext cx="12192000" cy="46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485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UNE Fire">
  <a:themeElements>
    <a:clrScheme name="UNE">
      <a:dk1>
        <a:srgbClr val="000000"/>
      </a:dk1>
      <a:lt1>
        <a:srgbClr val="FFFFFF"/>
      </a:lt1>
      <a:dk2>
        <a:srgbClr val="252525"/>
      </a:dk2>
      <a:lt2>
        <a:srgbClr val="D3D1D3"/>
      </a:lt2>
      <a:accent1>
        <a:srgbClr val="0077A8"/>
      </a:accent1>
      <a:accent2>
        <a:srgbClr val="700069"/>
      </a:accent2>
      <a:accent3>
        <a:srgbClr val="008005"/>
      </a:accent3>
      <a:accent4>
        <a:srgbClr val="FF7F56"/>
      </a:accent4>
      <a:accent5>
        <a:srgbClr val="9B2119"/>
      </a:accent5>
      <a:accent6>
        <a:srgbClr val="00E5E9"/>
      </a:accent6>
      <a:hlink>
        <a:srgbClr val="69E5E9"/>
      </a:hlink>
      <a:folHlink>
        <a:srgbClr val="FF5D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lnSpc>
            <a:spcPct val="90000"/>
          </a:lnSpc>
          <a:spcBef>
            <a:spcPts val="1600"/>
          </a:spcBef>
          <a:defRPr sz="2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solidFill>
          <a:schemeClr val="bg1">
            <a:alpha val="75000"/>
          </a:schemeClr>
        </a:solidFill>
      </a:spPr>
      <a:bodyPr wrap="square" lIns="108000" tIns="108000" rIns="108000" bIns="108000" rtlCol="0">
        <a:spAutoFit/>
      </a:bodyPr>
      <a:lstStyle>
        <a:defPPr algn="l">
          <a:lnSpc>
            <a:spcPct val="90000"/>
          </a:lnSpc>
          <a:spcBef>
            <a:spcPts val="1600"/>
          </a:spcBef>
          <a:buSzPct val="125000"/>
          <a:defRPr sz="2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E88C8415-14F1-6A4E-86D2-054AE0D661B4}" vid="{1B5EDC02-10D7-C841-8373-4D810146A13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UNE Fire</Template>
  <TotalTime>0</TotalTime>
  <Words>102</Words>
  <Application>Microsoft Macintosh PowerPoint</Application>
  <PresentationFormat>Widescreen</PresentationFormat>
  <Paragraphs>16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Century Gothic</vt:lpstr>
      <vt:lpstr>System Font Regular</vt:lpstr>
      <vt:lpstr>Wingdings</vt:lpstr>
      <vt:lpstr>UNE Fire</vt:lpstr>
      <vt:lpstr>PowerPoint Presentation</vt:lpstr>
      <vt:lpstr>About me</vt:lpstr>
      <vt:lpstr>About the unit</vt:lpstr>
      <vt:lpstr>Assessments</vt:lpstr>
      <vt:lpstr>Enjoy this unit!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Iain Mackay</dc:creator>
  <cp:keywords/>
  <dc:description/>
  <cp:lastModifiedBy>Iain Mackay</cp:lastModifiedBy>
  <cp:revision>1</cp:revision>
  <dcterms:created xsi:type="dcterms:W3CDTF">2024-04-08T02:04:52Z</dcterms:created>
  <dcterms:modified xsi:type="dcterms:W3CDTF">2024-04-08T02:05:03Z</dcterms:modified>
  <cp:category/>
</cp:coreProperties>
</file>