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1"/>
    <p:sldMasterId id="2147483672" r:id="rId2"/>
    <p:sldMasterId id="2147483729" r:id="rId3"/>
    <p:sldMasterId id="2147483697" r:id="rId4"/>
  </p:sldMasterIdLst>
  <p:notesMasterIdLst>
    <p:notesMasterId r:id="rId9"/>
  </p:notesMasterIdLst>
  <p:handoutMasterIdLst>
    <p:handoutMasterId r:id="rId10"/>
  </p:handoutMasterIdLst>
  <p:sldIdLst>
    <p:sldId id="262" r:id="rId5"/>
    <p:sldId id="258" r:id="rId6"/>
    <p:sldId id="261" r:id="rId7"/>
    <p:sldId id="259" r:id="rId8"/>
  </p:sldIdLst>
  <p:sldSz cx="12192000" cy="6858000"/>
  <p:notesSz cx="6858000" cy="9144000"/>
  <p:kinsoku lang="ja-JP" invalStChars="、。，．・：；？！゛゜ヽヾゝゞ々’”）〕］｝〉》」』】°‰′″℃￠％!%),.:;?]}｡｣､･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how" id="{20971529-9CD4-0E4D-B117-7445FA01475B}">
          <p14:sldIdLst>
            <p14:sldId id="262"/>
            <p14:sldId id="258"/>
          </p14:sldIdLst>
        </p14:section>
        <p14:section name="Content" id="{10DDB4C2-7705-564F-966B-C8234499B9FE}">
          <p14:sldIdLst>
            <p14:sldId id="261"/>
          </p14:sldIdLst>
        </p14:section>
        <p14:section name="End" id="{B8D66BED-27D4-C344-8854-5009E5889AC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007"/>
    <a:srgbClr val="476C0A"/>
    <a:srgbClr val="7ACC34"/>
    <a:srgbClr val="649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96" y="176"/>
      </p:cViewPr>
      <p:guideLst/>
    </p:cSldViewPr>
  </p:slideViewPr>
  <p:outlineViewPr>
    <p:cViewPr>
      <p:scale>
        <a:sx n="45" d="100"/>
        <a:sy n="4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721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9CC562-8E6A-87BF-EA61-4F9B34694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A4F2CE-D010-2308-3843-1F905A5CB6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60306-C3AB-1747-825C-92FFF3FB3385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E93C6B-FDDF-BECB-4786-952A5D66D9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A5936B-0BA0-E62B-EC7E-3CA8F629EF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38A-24AF-064A-97A5-644161D30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8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55C62-0463-2F4E-93D0-F4EF1C2C7010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496EF-CF2E-0240-896F-24D00EA3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2496EF-CF2E-0240-896F-24D00EA3BF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9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2496EF-CF2E-0240-896F-24D00EA3BF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4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D987A4DC-F429-F34B-A702-375914C42D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32174" y="-1"/>
            <a:ext cx="8759825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44875" y="1661994"/>
            <a:ext cx="8759825" cy="1049106"/>
          </a:xfrm>
        </p:spPr>
        <p:txBody>
          <a:bodyPr wrap="square" rIns="540000" anchor="b">
            <a:spAutoFit/>
          </a:bodyPr>
          <a:lstStyle>
            <a:lvl1pPr algn="r">
              <a:defRPr sz="6000"/>
            </a:lvl1pPr>
          </a:lstStyle>
          <a:p>
            <a:r>
              <a:rPr lang="en-GB" dirty="0"/>
              <a:t> 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876" y="2711100"/>
            <a:ext cx="8759824" cy="550508"/>
          </a:xfrm>
        </p:spPr>
        <p:txBody>
          <a:bodyPr rIns="540000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96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8BFA980-3154-FB4B-AC37-7AF2CF21E5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44875" y="0"/>
            <a:ext cx="8759825" cy="6858000"/>
          </a:xfrm>
        </p:spPr>
        <p:txBody>
          <a:bodyPr tIns="72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9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2176" y="-1"/>
            <a:ext cx="4187824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0" y="0"/>
            <a:ext cx="4572000" cy="6858001"/>
          </a:xfrm>
        </p:spPr>
        <p:txBody>
          <a:bodyPr lIns="360000" tIns="720000" rIns="360000"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2175" y="1600199"/>
            <a:ext cx="4187825" cy="495108"/>
          </a:xfrm>
        </p:spPr>
        <p:txBody>
          <a:bodyPr lIns="360000" tIns="108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39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44875" y="-1"/>
            <a:ext cx="8759825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4875" y="-1"/>
            <a:ext cx="4187825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4875" y="1600199"/>
            <a:ext cx="4187825" cy="495108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9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63100" y="-2"/>
            <a:ext cx="2628900" cy="68580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32175" y="-2"/>
            <a:ext cx="6130925" cy="685800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09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D987A4DC-F429-F34B-A702-375914C42D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8759825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1" y="1661994"/>
            <a:ext cx="8759825" cy="1049106"/>
          </a:xfrm>
        </p:spPr>
        <p:txBody>
          <a:bodyPr wrap="square" rIns="540000" anchor="b">
            <a:spAutoFit/>
          </a:bodyPr>
          <a:lstStyle>
            <a:lvl1pPr algn="r">
              <a:defRPr sz="6000"/>
            </a:lvl1pPr>
          </a:lstStyle>
          <a:p>
            <a:r>
              <a:rPr lang="en-GB" dirty="0"/>
              <a:t> 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11100"/>
            <a:ext cx="8759824" cy="550508"/>
          </a:xfrm>
        </p:spPr>
        <p:txBody>
          <a:bodyPr rIns="540000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816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1480"/>
          </a:xfrm>
        </p:spPr>
        <p:txBody>
          <a:bodyPr lIns="540000" rIns="720000" anchor="b" anchorCtr="0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1480"/>
            <a:ext cx="8759825" cy="5656519"/>
          </a:xfrm>
        </p:spPr>
        <p:txBody>
          <a:bodyPr lIns="540000">
            <a:noAutofit/>
          </a:bodyPr>
          <a:lstStyle>
            <a:lvl1pPr>
              <a:buSzPct val="125000"/>
              <a:defRPr/>
            </a:lvl1pPr>
            <a:lvl2pPr>
              <a:buSzPct val="125000"/>
              <a:defRPr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936896" y="789708"/>
            <a:ext cx="245868" cy="789709"/>
          </a:xfrm>
        </p:spPr>
        <p:txBody>
          <a:bodyPr/>
          <a:lstStyle>
            <a:lvl1pPr algn="ctr">
              <a:defRPr/>
            </a:lvl1pPr>
          </a:lstStyle>
          <a:p>
            <a:fld id="{846CE7D5-CF57-46EF-B807-FDD0502418D4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6896" y="1579418"/>
            <a:ext cx="255104" cy="52785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36896" y="-1"/>
            <a:ext cx="255104" cy="78970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84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45BB2B1-39B4-6846-A714-15ADE977B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8759825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4474906"/>
            <a:ext cx="8759824" cy="882907"/>
          </a:xfrm>
        </p:spPr>
        <p:txBody>
          <a:bodyPr wrap="square" rIns="540000" anchor="b">
            <a:spAutoFit/>
          </a:bodyPr>
          <a:lstStyle>
            <a:lvl1pPr>
              <a:defRPr sz="4800"/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5357813"/>
            <a:ext cx="8759824" cy="550508"/>
          </a:xfrm>
        </p:spPr>
        <p:txBody>
          <a:bodyPr rIns="54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56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3901C-07A5-7A4D-8D51-68D836DF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4189228" cy="6857999"/>
          </a:xfrm>
        </p:spPr>
        <p:txBody>
          <a:bodyPr lIns="360000" rIns="360000" anchor="ctr" anchorCtr="0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DF039EB-9A1F-AD4C-9C6E-3E09F7D296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10050" y="-1"/>
            <a:ext cx="4549775" cy="6858001"/>
          </a:xfrm>
        </p:spPr>
        <p:txBody>
          <a:bodyPr lIns="360000" rIns="540000" anchor="ctr" anchorCtr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D6F8B-D08C-7C45-B191-EF2947C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B7A76-3DC0-B94E-A19E-08ABE9CA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D893-0E57-394D-83B7-426D4B78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8987AD-C4C7-3A4F-939C-D708C51C09A2}"/>
              </a:ext>
            </a:extLst>
          </p:cNvPr>
          <p:cNvCxnSpPr/>
          <p:nvPr userDrawn="1"/>
        </p:nvCxnSpPr>
        <p:spPr>
          <a:xfrm flipV="1">
            <a:off x="4210493" y="2190307"/>
            <a:ext cx="0" cy="23912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273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36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22745"/>
            <a:ext cx="4209393" cy="5635252"/>
          </a:xfrm>
        </p:spPr>
        <p:txBody>
          <a:bodyPr lIns="360000" rIns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9394" y="1222744"/>
            <a:ext cx="4550432" cy="5635255"/>
          </a:xfrm>
        </p:spPr>
        <p:txBody>
          <a:bodyPr lIns="360000" rIns="36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492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1480"/>
          </a:xfrm>
        </p:spPr>
        <p:txBody>
          <a:bodyPr lIns="540000" rIns="720000" anchor="b" anchorCtr="0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875" y="1201480"/>
            <a:ext cx="8759825" cy="5656519"/>
          </a:xfrm>
        </p:spPr>
        <p:txBody>
          <a:bodyPr lIns="540000">
            <a:noAutofit/>
          </a:bodyPr>
          <a:lstStyle>
            <a:lvl1pPr>
              <a:buSzPct val="125000"/>
              <a:defRPr/>
            </a:lvl1pPr>
            <a:lvl2pPr>
              <a:buSzPct val="125000"/>
              <a:defRPr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936896" y="789708"/>
            <a:ext cx="245868" cy="789709"/>
          </a:xfrm>
        </p:spPr>
        <p:txBody>
          <a:bodyPr/>
          <a:lstStyle>
            <a:lvl1pPr algn="ctr">
              <a:defRPr/>
            </a:lvl1pPr>
          </a:lstStyle>
          <a:p>
            <a:fld id="{846CE7D5-CF57-46EF-B807-FDD0502418D4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6896" y="1579418"/>
            <a:ext cx="255104" cy="52785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36896" y="-1"/>
            <a:ext cx="255104" cy="78970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34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44010"/>
          </a:xfrm>
        </p:spPr>
        <p:txBody>
          <a:bodyPr lIns="36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52495"/>
            <a:ext cx="4187825" cy="889177"/>
          </a:xfrm>
        </p:spPr>
        <p:txBody>
          <a:bodyPr lIns="360000" r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141672"/>
            <a:ext cx="4187825" cy="4716328"/>
          </a:xfrm>
        </p:spPr>
        <p:txBody>
          <a:bodyPr lIns="360000" rIns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6937" y="1252496"/>
            <a:ext cx="4572000" cy="889176"/>
          </a:xfrm>
        </p:spPr>
        <p:txBody>
          <a:bodyPr lIns="360000" rIns="360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7825" y="2133186"/>
            <a:ext cx="4572000" cy="4716328"/>
          </a:xfrm>
        </p:spPr>
        <p:txBody>
          <a:bodyPr lIns="360000" rIns="36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57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E01F6A1-4B78-714C-804C-5EFC10878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8759825" cy="6858000"/>
          </a:xfrm>
        </p:spPr>
        <p:txBody>
          <a:bodyPr wrap="square" lIns="108000" rIns="108000" anchor="b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46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222743"/>
          </a:xfrm>
          <a:ln>
            <a:noFill/>
          </a:ln>
        </p:spPr>
        <p:txBody>
          <a:bodyPr rIns="54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B0D2EA-6B7D-F841-9A9A-A136C238D8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1" y="1233487"/>
            <a:ext cx="8759825" cy="5624511"/>
          </a:xfrm>
        </p:spPr>
        <p:txBody>
          <a:bodyPr tIns="180000" rIns="54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ACF9AB-9947-E149-B78B-EEEE39EA0C03}"/>
              </a:ext>
            </a:extLst>
          </p:cNvPr>
          <p:cNvCxnSpPr>
            <a:cxnSpLocks/>
          </p:cNvCxnSpPr>
          <p:nvPr userDrawn="1"/>
        </p:nvCxnSpPr>
        <p:spPr>
          <a:xfrm>
            <a:off x="552893" y="1222744"/>
            <a:ext cx="7006856" cy="10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269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04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8BFA980-3154-FB4B-AC37-7AF2CF21E5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8759825" cy="6858000"/>
          </a:xfrm>
        </p:spPr>
        <p:txBody>
          <a:bodyPr tIns="72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92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"/>
            <a:ext cx="4187824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25" y="0"/>
            <a:ext cx="4572000" cy="6858001"/>
          </a:xfrm>
        </p:spPr>
        <p:txBody>
          <a:bodyPr lIns="360000" tIns="720000" rIns="360000"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1600199"/>
            <a:ext cx="4187825" cy="495108"/>
          </a:xfrm>
        </p:spPr>
        <p:txBody>
          <a:bodyPr lIns="360000" tIns="108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872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8759825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4187825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1600199"/>
            <a:ext cx="4187825" cy="495108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69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841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0925" y="-2"/>
            <a:ext cx="2628900" cy="68580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"/>
            <a:ext cx="6130925" cy="685800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307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193E1B6-7595-BE49-B358-8845FA01088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32174" y="-1"/>
            <a:ext cx="8759825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67103" y="1670144"/>
            <a:ext cx="8724900" cy="1049106"/>
          </a:xfrm>
        </p:spPr>
        <p:txBody>
          <a:bodyPr wrap="square" rIns="540000" anchor="b">
            <a:spAutoFit/>
          </a:bodyPr>
          <a:lstStyle>
            <a:lvl1pPr algn="r">
              <a:defRPr sz="6000"/>
            </a:lvl1pPr>
          </a:lstStyle>
          <a:p>
            <a:r>
              <a:rPr lang="en-GB" dirty="0"/>
              <a:t>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1" y="2719250"/>
            <a:ext cx="8724899" cy="550508"/>
          </a:xfrm>
        </p:spPr>
        <p:txBody>
          <a:bodyPr rIns="540000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981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45BB2B1-39B4-6846-A714-15ADE977B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32174" y="-1"/>
            <a:ext cx="8759825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32175" y="4474906"/>
            <a:ext cx="8759824" cy="882907"/>
          </a:xfrm>
        </p:spPr>
        <p:txBody>
          <a:bodyPr wrap="square" rIns="540000" anchor="b">
            <a:spAutoFit/>
          </a:bodyPr>
          <a:lstStyle>
            <a:lvl1pPr>
              <a:defRPr sz="4800"/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2175" y="5357813"/>
            <a:ext cx="8759824" cy="550508"/>
          </a:xfrm>
        </p:spPr>
        <p:txBody>
          <a:bodyPr rIns="54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881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82764" cy="1201480"/>
          </a:xfrm>
        </p:spPr>
        <p:txBody>
          <a:bodyPr lIns="720000" rIns="720000" anchor="ctr" anchorCtr="0"/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100" y="1201480"/>
            <a:ext cx="8724900" cy="5656519"/>
          </a:xfrm>
        </p:spPr>
        <p:txBody>
          <a:bodyPr lIns="540000">
            <a:noAutofit/>
          </a:bodyPr>
          <a:lstStyle>
            <a:lvl1pPr>
              <a:buSzPct val="125000"/>
              <a:defRPr/>
            </a:lvl1pPr>
            <a:lvl2pPr>
              <a:buSzPct val="125000"/>
              <a:defRPr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936896" y="789708"/>
            <a:ext cx="245868" cy="789709"/>
          </a:xfrm>
        </p:spPr>
        <p:txBody>
          <a:bodyPr/>
          <a:lstStyle>
            <a:lvl1pPr algn="ctr">
              <a:defRPr/>
            </a:lvl1pPr>
          </a:lstStyle>
          <a:p>
            <a:fld id="{846CE7D5-CF57-46EF-B807-FDD0502418D4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6896" y="1579418"/>
            <a:ext cx="255104" cy="52785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36896" y="-1"/>
            <a:ext cx="255104" cy="78970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840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45BB2B1-39B4-6846-A714-15ADE977B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32175" y="0"/>
            <a:ext cx="8724898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32175" y="4474907"/>
            <a:ext cx="8724899" cy="882907"/>
          </a:xfrm>
        </p:spPr>
        <p:txBody>
          <a:bodyPr wrap="square" rIns="540000" anchor="b">
            <a:spAutoFit/>
          </a:bodyPr>
          <a:lstStyle>
            <a:lvl1pPr>
              <a:defRPr sz="4800"/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2176" y="5357814"/>
            <a:ext cx="8724898" cy="550508"/>
          </a:xfrm>
        </p:spPr>
        <p:txBody>
          <a:bodyPr rIns="54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75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DF039EB-9A1F-AD4C-9C6E-3E09F7D296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67100" y="0"/>
            <a:ext cx="8724900" cy="6858001"/>
          </a:xfrm>
        </p:spPr>
        <p:txBody>
          <a:bodyPr lIns="4680000" rIns="540000" anchor="ctr" anchorCtr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901C-07A5-7A4D-8D51-68D836DF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175" y="2572048"/>
            <a:ext cx="4189228" cy="1713903"/>
          </a:xfrm>
        </p:spPr>
        <p:txBody>
          <a:bodyPr lIns="360000" rIns="360000" anchor="ctr" anchorCtr="0">
            <a:spAutoFit/>
          </a:bodyPr>
          <a:lstStyle>
            <a:lvl1pPr algn="r"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D6F8B-D08C-7C45-B191-EF2947C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B7A76-3DC0-B94E-A19E-08ABE9CA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D893-0E57-394D-83B7-426D4B78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074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4800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7100" y="1222745"/>
            <a:ext cx="4187825" cy="5635252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925" y="1222744"/>
            <a:ext cx="4537075" cy="5635255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430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44010"/>
          </a:xfrm>
        </p:spPr>
        <p:txBody>
          <a:bodyPr lIns="64800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2175" y="1415434"/>
            <a:ext cx="4187825" cy="777257"/>
          </a:xfrm>
        </p:spPr>
        <p:txBody>
          <a:bodyPr lIns="360000" r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2175" y="2192691"/>
            <a:ext cx="4187825" cy="4665309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20000" y="1415434"/>
            <a:ext cx="4537075" cy="777257"/>
          </a:xfrm>
        </p:spPr>
        <p:txBody>
          <a:bodyPr lIns="360000" rIns="360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0088" y="2192691"/>
            <a:ext cx="4476988" cy="4665309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996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E01F6A1-4B78-714C-804C-5EFC10878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67100" y="0"/>
            <a:ext cx="8724900" cy="6858000"/>
          </a:xfrm>
        </p:spPr>
        <p:txBody>
          <a:bodyPr wrap="square" lIns="108000" rIns="108000" anchor="b" anchorCtr="0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891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2743"/>
          </a:xfrm>
          <a:ln>
            <a:noFill/>
          </a:ln>
        </p:spPr>
        <p:txBody>
          <a:bodyPr rIns="54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B0D2EA-6B7D-F841-9A9A-A136C238D8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67100" y="1233487"/>
            <a:ext cx="8724900" cy="5624511"/>
          </a:xfrm>
        </p:spPr>
        <p:txBody>
          <a:bodyPr tIns="180000" rIns="54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140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762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8BFA980-3154-FB4B-AC37-7AF2CF21E5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67100" y="0"/>
            <a:ext cx="8724900" cy="6858000"/>
          </a:xfrm>
        </p:spPr>
        <p:txBody>
          <a:bodyPr tIns="72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522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2175" y="-1"/>
            <a:ext cx="4187824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9" y="-1"/>
            <a:ext cx="4537075" cy="6858001"/>
          </a:xfrm>
        </p:spPr>
        <p:txBody>
          <a:bodyPr lIns="360000" tIns="720000" rIns="360000"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2175" y="1600199"/>
            <a:ext cx="4187824" cy="495108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3901C-07A5-7A4D-8D51-68D836DF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175" y="1"/>
            <a:ext cx="4189228" cy="6857999"/>
          </a:xfrm>
        </p:spPr>
        <p:txBody>
          <a:bodyPr lIns="360000" rIns="360000" anchor="ctr" anchorCtr="0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DF039EB-9A1F-AD4C-9C6E-3E09F7D296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42225" y="-1"/>
            <a:ext cx="4549775" cy="6858001"/>
          </a:xfrm>
        </p:spPr>
        <p:txBody>
          <a:bodyPr lIns="360000" rIns="540000" anchor="ctr" anchorCtr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D6F8B-D08C-7C45-B191-EF2947C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B7A76-3DC0-B94E-A19E-08ABE9CA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D893-0E57-394D-83B7-426D4B78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8987AD-C4C7-3A4F-939C-D708C51C09A2}"/>
              </a:ext>
            </a:extLst>
          </p:cNvPr>
          <p:cNvCxnSpPr/>
          <p:nvPr userDrawn="1"/>
        </p:nvCxnSpPr>
        <p:spPr>
          <a:xfrm flipV="1">
            <a:off x="7642668" y="2190307"/>
            <a:ext cx="0" cy="23912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6114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32175" y="0"/>
            <a:ext cx="8724900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2175" y="0"/>
            <a:ext cx="4187825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2175" y="1600200"/>
            <a:ext cx="4187825" cy="495108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525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994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73307" y="0"/>
            <a:ext cx="2418693" cy="68580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0"/>
            <a:ext cx="6306207" cy="6858002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91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193E1B6-7595-BE49-B358-8845FA01088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8724900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670144"/>
            <a:ext cx="8724900" cy="1049106"/>
          </a:xfrm>
        </p:spPr>
        <p:txBody>
          <a:bodyPr wrap="square" rIns="540000" anchor="b">
            <a:spAutoFit/>
          </a:bodyPr>
          <a:lstStyle>
            <a:lvl1pPr algn="r">
              <a:defRPr sz="6000"/>
            </a:lvl1pPr>
          </a:lstStyle>
          <a:p>
            <a:r>
              <a:rPr lang="en-GB" dirty="0"/>
              <a:t>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" y="2719250"/>
            <a:ext cx="8724899" cy="550508"/>
          </a:xfrm>
        </p:spPr>
        <p:txBody>
          <a:bodyPr rIns="540000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9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82764" cy="1201480"/>
          </a:xfrm>
        </p:spPr>
        <p:txBody>
          <a:bodyPr lIns="720000" rIns="720000" anchor="ctr" anchorCtr="0"/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1480"/>
            <a:ext cx="8724900" cy="5656519"/>
          </a:xfrm>
        </p:spPr>
        <p:txBody>
          <a:bodyPr lIns="540000">
            <a:noAutofit/>
          </a:bodyPr>
          <a:lstStyle>
            <a:lvl1pPr>
              <a:buSzPct val="125000"/>
              <a:defRPr/>
            </a:lvl1pPr>
            <a:lvl2pPr>
              <a:buSzPct val="125000"/>
              <a:defRPr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936896" y="789708"/>
            <a:ext cx="245868" cy="789709"/>
          </a:xfrm>
        </p:spPr>
        <p:txBody>
          <a:bodyPr/>
          <a:lstStyle>
            <a:lvl1pPr algn="ctr">
              <a:defRPr/>
            </a:lvl1pPr>
          </a:lstStyle>
          <a:p>
            <a:fld id="{846CE7D5-CF57-46EF-B807-FDD0502418D4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6896" y="1579418"/>
            <a:ext cx="255104" cy="52785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36896" y="-1"/>
            <a:ext cx="255104" cy="789709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278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45BB2B1-39B4-6846-A714-15ADE977B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8724898" cy="6858002"/>
          </a:xfrm>
          <a:noFill/>
        </p:spPr>
        <p:txBody>
          <a:bodyPr wrap="square" lIns="108000" rIns="108000" anchor="t" anchorCtr="0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474906"/>
            <a:ext cx="8724899" cy="882907"/>
          </a:xfrm>
        </p:spPr>
        <p:txBody>
          <a:bodyPr wrap="square" rIns="540000" anchor="b">
            <a:spAutoFit/>
          </a:bodyPr>
          <a:lstStyle>
            <a:lvl1pPr>
              <a:defRPr sz="4800"/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5357813"/>
            <a:ext cx="8724898" cy="550508"/>
          </a:xfrm>
        </p:spPr>
        <p:txBody>
          <a:bodyPr rIns="54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34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DF039EB-9A1F-AD4C-9C6E-3E09F7D296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-1"/>
            <a:ext cx="8724900" cy="6858001"/>
          </a:xfrm>
        </p:spPr>
        <p:txBody>
          <a:bodyPr lIns="4680000" rIns="540000" anchor="ctr" anchorCtr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3901C-07A5-7A4D-8D51-68D836DF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72049"/>
            <a:ext cx="4189228" cy="1713903"/>
          </a:xfrm>
        </p:spPr>
        <p:txBody>
          <a:bodyPr lIns="360000" rIns="360000" anchor="ctr" anchorCtr="0">
            <a:spAutoFit/>
          </a:bodyPr>
          <a:lstStyle>
            <a:lvl1pPr algn="r"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D6F8B-D08C-7C45-B191-EF2947C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B7A76-3DC0-B94E-A19E-08ABE9CA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D893-0E57-394D-83B7-426D4B78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210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4800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22745"/>
            <a:ext cx="4187825" cy="5635252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87825" y="1222744"/>
            <a:ext cx="4537075" cy="5635255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43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44010"/>
          </a:xfrm>
        </p:spPr>
        <p:txBody>
          <a:bodyPr lIns="648000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415434"/>
            <a:ext cx="4187825" cy="777257"/>
          </a:xfrm>
        </p:spPr>
        <p:txBody>
          <a:bodyPr lIns="360000" r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192691"/>
            <a:ext cx="4187825" cy="4665309"/>
          </a:xfrm>
        </p:spPr>
        <p:txBody>
          <a:bodyPr lIns="360000" rIns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7825" y="1415434"/>
            <a:ext cx="4537075" cy="777257"/>
          </a:xfrm>
        </p:spPr>
        <p:txBody>
          <a:bodyPr lIns="360000" rIns="360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7913" y="2192691"/>
            <a:ext cx="4476988" cy="4665309"/>
          </a:xfrm>
        </p:spPr>
        <p:txBody>
          <a:bodyPr lIns="360000" rIns="36000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99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E01F6A1-4B78-714C-804C-5EFC10878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8724900" cy="6858000"/>
          </a:xfrm>
        </p:spPr>
        <p:txBody>
          <a:bodyPr wrap="square" lIns="108000" rIns="108000" anchor="b" anchorCtr="0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3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36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32175" y="1222745"/>
            <a:ext cx="4209393" cy="5635252"/>
          </a:xfrm>
        </p:spPr>
        <p:txBody>
          <a:bodyPr lIns="360000" rIns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41569" y="1222744"/>
            <a:ext cx="4550432" cy="5635255"/>
          </a:xfrm>
        </p:spPr>
        <p:txBody>
          <a:bodyPr lIns="360000" rIns="36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2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2743"/>
          </a:xfrm>
          <a:ln>
            <a:noFill/>
          </a:ln>
        </p:spPr>
        <p:txBody>
          <a:bodyPr rIns="54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B0D2EA-6B7D-F841-9A9A-A136C238D8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233487"/>
            <a:ext cx="8724900" cy="5624511"/>
          </a:xfrm>
        </p:spPr>
        <p:txBody>
          <a:bodyPr tIns="180000" rIns="54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601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579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8BFA980-3154-FB4B-AC37-7AF2CF21E5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8724900" cy="6858000"/>
          </a:xfrm>
        </p:spPr>
        <p:txBody>
          <a:bodyPr tIns="72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418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"/>
            <a:ext cx="4187824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25" y="-1"/>
            <a:ext cx="4537075" cy="6858001"/>
          </a:xfrm>
        </p:spPr>
        <p:txBody>
          <a:bodyPr lIns="360000" tIns="720000" rIns="360000"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" y="1600199"/>
            <a:ext cx="4187824" cy="495108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13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8724900" cy="6858001"/>
          </a:xfrm>
        </p:spPr>
        <p:txBody>
          <a:bodyPr lIns="108000" tIns="108000" rIns="108000" anchor="b" anchorCtr="0"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4187825" cy="1600200"/>
          </a:xfrm>
        </p:spPr>
        <p:txBody>
          <a:bodyPr lIns="360000" tIns="180000" rIns="108000"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1600199"/>
            <a:ext cx="4187825" cy="495108"/>
          </a:xfrm>
        </p:spPr>
        <p:txBody>
          <a:bodyPr lIns="360000" rIns="10800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150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7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6207" y="-2"/>
            <a:ext cx="2418693" cy="68580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"/>
            <a:ext cx="6306207" cy="6858002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0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44010"/>
          </a:xfrm>
        </p:spPr>
        <p:txBody>
          <a:bodyPr lIns="36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2175" y="1252495"/>
            <a:ext cx="4187825" cy="889177"/>
          </a:xfrm>
        </p:spPr>
        <p:txBody>
          <a:bodyPr lIns="360000" rIns="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2175" y="2141672"/>
            <a:ext cx="4187825" cy="4716328"/>
          </a:xfrm>
        </p:spPr>
        <p:txBody>
          <a:bodyPr lIns="360000" rIns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49112" y="1252496"/>
            <a:ext cx="4572000" cy="889176"/>
          </a:xfrm>
        </p:spPr>
        <p:txBody>
          <a:bodyPr lIns="360000" rIns="360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20000" y="2133186"/>
            <a:ext cx="4572000" cy="4716328"/>
          </a:xfrm>
        </p:spPr>
        <p:txBody>
          <a:bodyPr lIns="360000" rIns="36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E01F6A1-4B78-714C-804C-5EFC10878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44875" y="0"/>
            <a:ext cx="8759825" cy="6858000"/>
          </a:xfrm>
        </p:spPr>
        <p:txBody>
          <a:bodyPr wrap="square" lIns="108000" rIns="108000" anchor="b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5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222743"/>
          </a:xfrm>
          <a:ln>
            <a:noFill/>
          </a:ln>
        </p:spPr>
        <p:txBody>
          <a:bodyPr rIns="54000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B0D2EA-6B7D-F841-9A9A-A136C238D8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32175" y="1233487"/>
            <a:ext cx="8759825" cy="5624511"/>
          </a:xfrm>
        </p:spPr>
        <p:txBody>
          <a:bodyPr tIns="180000" rIns="54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ACF9AB-9947-E149-B78B-EEEE39EA0C03}"/>
              </a:ext>
            </a:extLst>
          </p:cNvPr>
          <p:cNvCxnSpPr>
            <a:cxnSpLocks/>
          </p:cNvCxnSpPr>
          <p:nvPr userDrawn="1"/>
        </p:nvCxnSpPr>
        <p:spPr>
          <a:xfrm>
            <a:off x="552893" y="1222744"/>
            <a:ext cx="7006856" cy="1074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64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6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2743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lIns="540000" tIns="108000" rIns="720000" bIns="108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2175" y="1246100"/>
            <a:ext cx="8759825" cy="2102728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wrap="square" lIns="540000" tIns="108000" rIns="720000" bIns="108000" rtlCol="0">
            <a:sp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36896" y="801511"/>
            <a:ext cx="255104" cy="8891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6896" y="1690689"/>
            <a:ext cx="255104" cy="516731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108000" rIns="36000" bIns="1080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36896" y="-1"/>
            <a:ext cx="255104" cy="8015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08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glow rad="127000">
              <a:schemeClr val="tx1">
                <a:alpha val="10000"/>
              </a:schemeClr>
            </a:glow>
            <a:outerShdw blurRad="127000" algn="ctr" rotWithShape="0">
              <a:schemeClr val="bg1"/>
            </a:outerShdw>
          </a:effectLst>
          <a:latin typeface="+mj-lt"/>
          <a:ea typeface="+mj-ea"/>
          <a:cs typeface="+mj-cs"/>
        </a:defRPr>
      </a:lvl1pPr>
    </p:titleStyle>
    <p:bodyStyle>
      <a:lvl1pPr marL="372600" indent="-372600" algn="l" defTabSz="914400" rtl="0" eaLnBrk="1" latinLnBrk="0" hangingPunct="1">
        <a:lnSpc>
          <a:spcPct val="90000"/>
        </a:lnSpc>
        <a:spcBef>
          <a:spcPts val="1600"/>
        </a:spcBef>
        <a:buSzPct val="125000"/>
        <a:buFont typeface="Arial" panose="020B0604020202020204" pitchFamily="34" charset="0"/>
        <a:buChar char="•"/>
        <a:defRPr sz="28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1pPr>
      <a:lvl2pPr marL="1080000" indent="-264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4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2pPr>
      <a:lvl3pPr marL="1296000" indent="-228600" algn="l" defTabSz="914400" rtl="0" eaLnBrk="1" latinLnBrk="0" hangingPunct="1">
        <a:lnSpc>
          <a:spcPct val="9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3pPr>
      <a:lvl4pPr marL="1548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2743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lIns="540000" tIns="108000" rIns="720000" bIns="108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22744"/>
            <a:ext cx="8759825" cy="2102728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wrap="square" lIns="540000" tIns="108000" rIns="720000" bIns="108000" rtlCol="0">
            <a:sp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36896" y="801511"/>
            <a:ext cx="255104" cy="8891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6896" y="1690689"/>
            <a:ext cx="255104" cy="516731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108000" rIns="36000" bIns="1080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36896" y="-1"/>
            <a:ext cx="255104" cy="8015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86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710" r:id="rId4"/>
    <p:sldLayoutId id="2147483676" r:id="rId5"/>
    <p:sldLayoutId id="2147483677" r:id="rId6"/>
    <p:sldLayoutId id="2147483678" r:id="rId7"/>
    <p:sldLayoutId id="2147483711" r:id="rId8"/>
    <p:sldLayoutId id="2147483679" r:id="rId9"/>
    <p:sldLayoutId id="2147483696" r:id="rId10"/>
    <p:sldLayoutId id="2147483680" r:id="rId11"/>
    <p:sldLayoutId id="2147483681" r:id="rId12"/>
    <p:sldLayoutId id="2147483682" r:id="rId13"/>
    <p:sldLayoutId id="214748368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glow rad="127000">
              <a:schemeClr val="tx1">
                <a:alpha val="10000"/>
              </a:schemeClr>
            </a:glow>
            <a:outerShdw blurRad="127000" algn="ctr" rotWithShape="0">
              <a:schemeClr val="bg1"/>
            </a:outerShdw>
          </a:effectLst>
          <a:latin typeface="+mj-lt"/>
          <a:ea typeface="+mj-ea"/>
          <a:cs typeface="+mj-cs"/>
        </a:defRPr>
      </a:lvl1pPr>
    </p:titleStyle>
    <p:bodyStyle>
      <a:lvl1pPr marL="372600" indent="-372600" algn="l" defTabSz="914400" rtl="0" eaLnBrk="1" latinLnBrk="0" hangingPunct="1">
        <a:lnSpc>
          <a:spcPct val="90000"/>
        </a:lnSpc>
        <a:spcBef>
          <a:spcPts val="1600"/>
        </a:spcBef>
        <a:buSzPct val="125000"/>
        <a:buFont typeface="Arial" panose="020B0604020202020204" pitchFamily="34" charset="0"/>
        <a:buChar char="•"/>
        <a:defRPr sz="28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1pPr>
      <a:lvl2pPr marL="1080000" indent="-264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4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2pPr>
      <a:lvl3pPr marL="1296000" indent="-228600" algn="l" defTabSz="914400" rtl="0" eaLnBrk="1" latinLnBrk="0" hangingPunct="1">
        <a:lnSpc>
          <a:spcPct val="9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3pPr>
      <a:lvl4pPr marL="1548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2743"/>
          </a:xfrm>
          <a:prstGeom prst="rect">
            <a:avLst/>
          </a:prstGeom>
          <a:gradFill>
            <a:gsLst>
              <a:gs pos="60000">
                <a:srgbClr val="649807"/>
              </a:gs>
              <a:gs pos="14000">
                <a:srgbClr val="476C0A"/>
              </a:gs>
              <a:gs pos="94000">
                <a:srgbClr val="558105"/>
              </a:gs>
            </a:gsLst>
            <a:lin ang="0" scaled="0"/>
          </a:gradFill>
          <a:effectLst>
            <a:glow rad="635000">
              <a:srgbClr val="345007">
                <a:alpha val="20000"/>
              </a:srgbClr>
            </a:glow>
            <a:outerShdw blurRad="1270000" dist="50800" dir="5400000" sx="80000" sy="80000" algn="ctr" rotWithShape="0">
              <a:schemeClr val="bg1"/>
            </a:outerShdw>
          </a:effectLst>
          <a:scene3d>
            <a:camera prst="perspectiveRight" fov="5700000">
              <a:rot lat="120000" lon="21420000" rev="60000"/>
            </a:camera>
            <a:lightRig rig="threePt" dir="t"/>
          </a:scene3d>
        </p:spPr>
        <p:txBody>
          <a:bodyPr vert="horz" lIns="720000" tIns="108000" rIns="720000" bIns="108000" rtlCol="0" anchor="ctr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222744"/>
            <a:ext cx="8724900" cy="2102728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wrap="square" lIns="540000" tIns="108000" rIns="720000" bIns="108000" rtlCol="0">
            <a:sp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36896" y="801511"/>
            <a:ext cx="255104" cy="8891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6896" y="1690689"/>
            <a:ext cx="255104" cy="516731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108000" rIns="36000" bIns="1080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36896" y="-1"/>
            <a:ext cx="255104" cy="8015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55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glow rad="127000">
              <a:schemeClr val="tx1">
                <a:alpha val="10000"/>
              </a:schemeClr>
            </a:glow>
            <a:outerShdw blurRad="127000" algn="ctr" rotWithShape="0">
              <a:schemeClr val="bg1"/>
            </a:outerShdw>
          </a:effectLst>
          <a:latin typeface="+mj-lt"/>
          <a:ea typeface="+mj-ea"/>
          <a:cs typeface="+mj-cs"/>
        </a:defRPr>
      </a:lvl1pPr>
    </p:titleStyle>
    <p:bodyStyle>
      <a:lvl1pPr marL="372600" indent="-372600" algn="l" defTabSz="914400" rtl="0" eaLnBrk="1" latinLnBrk="0" hangingPunct="1">
        <a:lnSpc>
          <a:spcPct val="90000"/>
        </a:lnSpc>
        <a:spcBef>
          <a:spcPts val="1600"/>
        </a:spcBef>
        <a:buSzPct val="125000"/>
        <a:buFont typeface="Arial" panose="020B0604020202020204" pitchFamily="34" charset="0"/>
        <a:buChar char="•"/>
        <a:defRPr sz="28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1pPr>
      <a:lvl2pPr marL="1080000" indent="-264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4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2pPr>
      <a:lvl3pPr marL="1296000" indent="-228600" algn="l" defTabSz="914400" rtl="0" eaLnBrk="1" latinLnBrk="0" hangingPunct="1">
        <a:lnSpc>
          <a:spcPct val="9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3pPr>
      <a:lvl4pPr marL="1548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2743"/>
          </a:xfrm>
          <a:prstGeom prst="rect">
            <a:avLst/>
          </a:prstGeom>
          <a:gradFill>
            <a:gsLst>
              <a:gs pos="60000">
                <a:srgbClr val="649807"/>
              </a:gs>
              <a:gs pos="14000">
                <a:srgbClr val="476C0A"/>
              </a:gs>
              <a:gs pos="94000">
                <a:srgbClr val="558105"/>
              </a:gs>
            </a:gsLst>
            <a:lin ang="0" scaled="0"/>
          </a:gradFill>
          <a:effectLst>
            <a:glow rad="635000">
              <a:srgbClr val="345007">
                <a:alpha val="20000"/>
              </a:srgbClr>
            </a:glow>
            <a:outerShdw blurRad="1270000" dist="50800" dir="5400000" sx="80000" sy="80000" algn="ctr" rotWithShape="0">
              <a:schemeClr val="bg1"/>
            </a:outerShdw>
          </a:effectLst>
          <a:scene3d>
            <a:camera prst="perspectiveRight" fov="5700000">
              <a:rot lat="120000" lon="21420000" rev="60000"/>
            </a:camera>
            <a:lightRig rig="threePt" dir="t"/>
          </a:scene3d>
        </p:spPr>
        <p:txBody>
          <a:bodyPr vert="horz" lIns="720000" tIns="108000" rIns="720000" bIns="108000" rtlCol="0" anchor="ctr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22744"/>
            <a:ext cx="8724900" cy="2102728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wrap="square" lIns="540000" tIns="108000" rIns="720000" bIns="108000" rtlCol="0">
            <a:sp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36896" y="801511"/>
            <a:ext cx="255104" cy="8891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5FB2-4F07-D44B-919E-BB96A2936A63}" type="datetime1">
              <a:rPr lang="en-AU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6896" y="1690689"/>
            <a:ext cx="255104" cy="516731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108000" rIns="36000" bIns="10800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36896" y="-1"/>
            <a:ext cx="255104" cy="8015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vert" lIns="72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83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12" r:id="rId4"/>
    <p:sldLayoutId id="2147483701" r:id="rId5"/>
    <p:sldLayoutId id="2147483702" r:id="rId6"/>
    <p:sldLayoutId id="2147483703" r:id="rId7"/>
    <p:sldLayoutId id="214748371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glow rad="127000">
              <a:schemeClr val="tx1">
                <a:alpha val="10000"/>
              </a:schemeClr>
            </a:glow>
            <a:outerShdw blurRad="127000" algn="ctr" rotWithShape="0">
              <a:schemeClr val="bg1"/>
            </a:outerShdw>
          </a:effectLst>
          <a:latin typeface="+mj-lt"/>
          <a:ea typeface="+mj-ea"/>
          <a:cs typeface="+mj-cs"/>
        </a:defRPr>
      </a:lvl1pPr>
    </p:titleStyle>
    <p:bodyStyle>
      <a:lvl1pPr marL="372600" indent="-372600" algn="l" defTabSz="914400" rtl="0" eaLnBrk="1" latinLnBrk="0" hangingPunct="1">
        <a:lnSpc>
          <a:spcPct val="90000"/>
        </a:lnSpc>
        <a:spcBef>
          <a:spcPts val="1600"/>
        </a:spcBef>
        <a:buSzPct val="125000"/>
        <a:buFont typeface="Arial" panose="020B0604020202020204" pitchFamily="34" charset="0"/>
        <a:buChar char="•"/>
        <a:defRPr sz="28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1pPr>
      <a:lvl2pPr marL="1080000" indent="-264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4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2pPr>
      <a:lvl3pPr marL="1296000" indent="-228600" algn="l" defTabSz="914400" rtl="0" eaLnBrk="1" latinLnBrk="0" hangingPunct="1">
        <a:lnSpc>
          <a:spcPct val="9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3pPr>
      <a:lvl4pPr marL="1548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Wingdings" pitchFamily="2" charset="2"/>
        <a:buChar char="§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4pPr>
      <a:lvl5pPr marL="1800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algn="ctr" rotWithShape="0">
              <a:schemeClr val="bg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557CB3-5605-DD42-A3A0-576206B2E503}"/>
              </a:ext>
            </a:extLst>
          </p:cNvPr>
          <p:cNvSpPr txBox="1"/>
          <p:nvPr/>
        </p:nvSpPr>
        <p:spPr>
          <a:xfrm>
            <a:off x="5873262" y="3700079"/>
            <a:ext cx="5629407" cy="257369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lIns="360000" tIns="360000" rIns="360000" bIns="360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latin typeface="+mj-lt"/>
              </a:rPr>
              <a:t>       </a:t>
            </a:r>
            <a:r>
              <a:rPr lang="en-US" sz="2000" b="0" dirty="0">
                <a:latin typeface="+mj-lt"/>
              </a:rPr>
              <a:t>Copyright</a:t>
            </a:r>
            <a:r>
              <a:rPr lang="en-US" sz="2000" b="1" dirty="0">
                <a:latin typeface="+mj-lt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dirty="0"/>
              <a:t>Some of this material may have been copied and communicated to you in accordance with section 113P of the Copyright Act 1968 (Act)</a:t>
            </a:r>
          </a:p>
        </p:txBody>
      </p:sp>
      <p:pic>
        <p:nvPicPr>
          <p:cNvPr id="3" name="Graphic 2" descr="Warning with solid fill">
            <a:extLst>
              <a:ext uri="{FF2B5EF4-FFF2-40B4-BE49-F238E27FC236}">
                <a16:creationId xmlns:a16="http://schemas.microsoft.com/office/drawing/2014/main" id="{B5C004F1-139C-404B-8D20-24100323A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53874" y="3997909"/>
            <a:ext cx="393510" cy="39351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43544D9-7228-7D48-B011-B36EDE48F306}"/>
              </a:ext>
            </a:extLst>
          </p:cNvPr>
          <p:cNvCxnSpPr>
            <a:cxnSpLocks/>
          </p:cNvCxnSpPr>
          <p:nvPr/>
        </p:nvCxnSpPr>
        <p:spPr>
          <a:xfrm>
            <a:off x="6189785" y="4688010"/>
            <a:ext cx="49494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University of New England&#10;&#10;The University of New England (UNE) is a public university in Australia with approximately 22,500 higher education students.">
            <a:extLst>
              <a:ext uri="{FF2B5EF4-FFF2-40B4-BE49-F238E27FC236}">
                <a16:creationId xmlns:a16="http://schemas.microsoft.com/office/drawing/2014/main" id="{64022D21-6255-7149-93F4-E0303CE12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2867" y="584230"/>
            <a:ext cx="2399802" cy="239980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7BD0F28-AB44-AD77-6366-CE1F2D27A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1F1834-482B-A832-DBEE-E6E739111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5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729B836-7F07-1B4E-A56C-138B888048F7}"/>
              </a:ext>
            </a:extLst>
          </p:cNvPr>
          <p:cNvSpPr txBox="1"/>
          <p:nvPr/>
        </p:nvSpPr>
        <p:spPr>
          <a:xfrm>
            <a:off x="3416300" y="3623166"/>
            <a:ext cx="8775700" cy="297380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lIns="540000" tIns="360000" rIns="540000" bIns="36000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+mj-lt"/>
              </a:rPr>
              <a:t>Acknowledgement of Country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University of New England acknowledges that we are on Country of the </a:t>
            </a:r>
            <a:r>
              <a:rPr lang="en-US" dirty="0" err="1"/>
              <a:t>Anaiwan</a:t>
            </a:r>
            <a:r>
              <a:rPr lang="en-US" dirty="0"/>
              <a:t> people. UNE respects and acknowledges that its people, programs and facilities are built on land, and surrounded by a sense of belonging, both ancient and contemporary, of the world's oldest living culture. UNE also acknowledges the Gumbaynggirr, </a:t>
            </a:r>
            <a:r>
              <a:rPr lang="en-US" dirty="0" err="1"/>
              <a:t>Kamilaroi</a:t>
            </a:r>
            <a:r>
              <a:rPr lang="en-US" dirty="0"/>
              <a:t>, and Dhunghutti nations and pays its respect to the Elders, past and present, of these nations.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01E0A4-3C15-BC4F-8DD5-64ED0584F91F}"/>
              </a:ext>
            </a:extLst>
          </p:cNvPr>
          <p:cNvCxnSpPr>
            <a:cxnSpLocks/>
          </p:cNvCxnSpPr>
          <p:nvPr/>
        </p:nvCxnSpPr>
        <p:spPr>
          <a:xfrm>
            <a:off x="3896253" y="4421306"/>
            <a:ext cx="78157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University of New England&#10;&#10;The University of New England (UNE) is a public university in Australia with approximately 22,500 higher education students.">
            <a:extLst>
              <a:ext uri="{FF2B5EF4-FFF2-40B4-BE49-F238E27FC236}">
                <a16:creationId xmlns:a16="http://schemas.microsoft.com/office/drawing/2014/main" id="{C9AC453B-8786-6E7E-870A-BAD5A4EE0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867" y="584230"/>
            <a:ext cx="2399802" cy="23998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451BCD-E4AF-EC89-C436-7E908C97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EA062-F075-65D0-CB24-CA99452BC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3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8E901D-DC4E-DC69-BB08-F6B8FBCF9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4875" y="1201480"/>
            <a:ext cx="8759825" cy="56565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03BAFC-E677-3B07-5BE6-40074438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082897-E8FB-AE41-A0A8-B10AE2DC0C9D}"/>
              </a:ext>
            </a:extLst>
          </p:cNvPr>
          <p:cNvSpPr txBox="1"/>
          <p:nvPr/>
        </p:nvSpPr>
        <p:spPr>
          <a:xfrm>
            <a:off x="0" y="5884747"/>
            <a:ext cx="12192000" cy="973253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lIns="540000" tIns="360000" rIns="540000" bIns="360000" rtlCol="0" anchor="b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/>
              <a:t>© University of New England </a:t>
            </a:r>
            <a:fld id="{63B67717-C0A9-7E46-90D6-21065194FA86}" type="datetimeyyyy">
              <a:rPr lang="en-AU" sz="1600" b="0" smtClean="0"/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</a:t>
            </a:fld>
            <a:endParaRPr lang="en-US" sz="1600" b="0" dirty="0"/>
          </a:p>
        </p:txBody>
      </p:sp>
      <p:pic>
        <p:nvPicPr>
          <p:cNvPr id="4" name="Picture 3" descr="University of New England&#10;&#10;The University of New England (UNE) is a public university in Australia with approximately 22,500 higher education students.">
            <a:extLst>
              <a:ext uri="{FF2B5EF4-FFF2-40B4-BE49-F238E27FC236}">
                <a16:creationId xmlns:a16="http://schemas.microsoft.com/office/drawing/2014/main" id="{86537530-901B-3BA1-5332-6DB3B2004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867" y="584230"/>
            <a:ext cx="2399802" cy="239980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6171665-8D26-3419-7AA9-3C52B1C0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485047-6FF1-BF81-7E3E-E939F467E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1276"/>
      </p:ext>
    </p:extLst>
  </p:cSld>
  <p:clrMapOvr>
    <a:masterClrMapping/>
  </p:clrMapOvr>
</p:sld>
</file>

<file path=ppt/theme/theme1.xml><?xml version="1.0" encoding="utf-8"?>
<a:theme xmlns:a="http://schemas.openxmlformats.org/drawingml/2006/main" name="Right Handed">
  <a:themeElements>
    <a:clrScheme name="UNE Dark 1">
      <a:dk1>
        <a:srgbClr val="000000"/>
      </a:dk1>
      <a:lt1>
        <a:srgbClr val="FFFFFF"/>
      </a:lt1>
      <a:dk2>
        <a:srgbClr val="1F1F1F"/>
      </a:dk2>
      <a:lt2>
        <a:srgbClr val="E7E6E6"/>
      </a:lt2>
      <a:accent1>
        <a:srgbClr val="79B800"/>
      </a:accent1>
      <a:accent2>
        <a:srgbClr val="FF690F"/>
      </a:accent2>
      <a:accent3>
        <a:srgbClr val="7C5077"/>
      </a:accent3>
      <a:accent4>
        <a:srgbClr val="1D787F"/>
      </a:accent4>
      <a:accent5>
        <a:srgbClr val="00A7E8"/>
      </a:accent5>
      <a:accent6>
        <a:srgbClr val="7FC31C"/>
      </a:accent6>
      <a:hlink>
        <a:srgbClr val="B5FFF7"/>
      </a:hlink>
      <a:folHlink>
        <a:srgbClr val="954F72"/>
      </a:folHlink>
    </a:clrScheme>
    <a:fontScheme name="UNE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ct val="90000"/>
          </a:lnSpc>
          <a:spcBef>
            <a:spcPts val="1600"/>
          </a:spcBef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75000"/>
          </a:schemeClr>
        </a:solidFill>
      </a:spPr>
      <a:bodyPr wrap="square" lIns="108000" tIns="108000" rIns="108000" bIns="108000" rtlCol="0">
        <a:spAutoFit/>
      </a:bodyPr>
      <a:lstStyle>
        <a:defPPr algn="l">
          <a:lnSpc>
            <a:spcPct val="90000"/>
          </a:lnSpc>
          <a:spcBef>
            <a:spcPts val="1600"/>
          </a:spcBef>
          <a:buSzPct val="125000"/>
          <a:defRPr sz="2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7904B16D-5241-BB45-8466-D31C52833827}" vid="{A90276B6-8741-C147-AAF3-63A5051B47D7}"/>
    </a:ext>
  </a:extLst>
</a:theme>
</file>

<file path=ppt/theme/theme2.xml><?xml version="1.0" encoding="utf-8"?>
<a:theme xmlns:a="http://schemas.openxmlformats.org/drawingml/2006/main" name="Left Handed">
  <a:themeElements>
    <a:clrScheme name="UNE Dark 1">
      <a:dk1>
        <a:srgbClr val="000000"/>
      </a:dk1>
      <a:lt1>
        <a:srgbClr val="FFFFFF"/>
      </a:lt1>
      <a:dk2>
        <a:srgbClr val="1F1F1F"/>
      </a:dk2>
      <a:lt2>
        <a:srgbClr val="E7E6E6"/>
      </a:lt2>
      <a:accent1>
        <a:srgbClr val="79B800"/>
      </a:accent1>
      <a:accent2>
        <a:srgbClr val="FF690F"/>
      </a:accent2>
      <a:accent3>
        <a:srgbClr val="7C5077"/>
      </a:accent3>
      <a:accent4>
        <a:srgbClr val="1D787F"/>
      </a:accent4>
      <a:accent5>
        <a:srgbClr val="00A7E8"/>
      </a:accent5>
      <a:accent6>
        <a:srgbClr val="7FC31C"/>
      </a:accent6>
      <a:hlink>
        <a:srgbClr val="B5FFF7"/>
      </a:hlink>
      <a:folHlink>
        <a:srgbClr val="954F72"/>
      </a:folHlink>
    </a:clrScheme>
    <a:fontScheme name="UNE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ct val="90000"/>
          </a:lnSpc>
          <a:spcBef>
            <a:spcPts val="1600"/>
          </a:spcBef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75000"/>
          </a:schemeClr>
        </a:solidFill>
      </a:spPr>
      <a:bodyPr wrap="square" lIns="108000" tIns="108000" rIns="108000" bIns="108000" rtlCol="0">
        <a:spAutoFit/>
      </a:bodyPr>
      <a:lstStyle>
        <a:defPPr algn="l">
          <a:lnSpc>
            <a:spcPct val="90000"/>
          </a:lnSpc>
          <a:spcBef>
            <a:spcPts val="1600"/>
          </a:spcBef>
          <a:buSzPct val="125000"/>
          <a:defRPr sz="2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7904B16D-5241-BB45-8466-D31C52833827}" vid="{AB371C26-DC4B-1F4D-926B-D15E94DC257D}"/>
    </a:ext>
  </a:extLst>
</a:theme>
</file>

<file path=ppt/theme/theme3.xml><?xml version="1.0" encoding="utf-8"?>
<a:theme xmlns:a="http://schemas.openxmlformats.org/drawingml/2006/main" name="Right Handed Green">
  <a:themeElements>
    <a:clrScheme name="UNE Dark 1">
      <a:dk1>
        <a:srgbClr val="000000"/>
      </a:dk1>
      <a:lt1>
        <a:srgbClr val="FFFFFF"/>
      </a:lt1>
      <a:dk2>
        <a:srgbClr val="1F1F1F"/>
      </a:dk2>
      <a:lt2>
        <a:srgbClr val="E7E6E6"/>
      </a:lt2>
      <a:accent1>
        <a:srgbClr val="79B800"/>
      </a:accent1>
      <a:accent2>
        <a:srgbClr val="FF690F"/>
      </a:accent2>
      <a:accent3>
        <a:srgbClr val="7C5077"/>
      </a:accent3>
      <a:accent4>
        <a:srgbClr val="1D787F"/>
      </a:accent4>
      <a:accent5>
        <a:srgbClr val="00A7E8"/>
      </a:accent5>
      <a:accent6>
        <a:srgbClr val="7FC31C"/>
      </a:accent6>
      <a:hlink>
        <a:srgbClr val="B5FFF7"/>
      </a:hlink>
      <a:folHlink>
        <a:srgbClr val="954F72"/>
      </a:folHlink>
    </a:clrScheme>
    <a:fontScheme name="UNE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ct val="90000"/>
          </a:lnSpc>
          <a:spcBef>
            <a:spcPts val="1600"/>
          </a:spcBef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75000"/>
          </a:schemeClr>
        </a:solidFill>
      </a:spPr>
      <a:bodyPr wrap="square" lIns="108000" tIns="108000" rIns="108000" bIns="108000" rtlCol="0">
        <a:spAutoFit/>
      </a:bodyPr>
      <a:lstStyle>
        <a:defPPr algn="l">
          <a:lnSpc>
            <a:spcPct val="90000"/>
          </a:lnSpc>
          <a:spcBef>
            <a:spcPts val="1600"/>
          </a:spcBef>
          <a:buSzPct val="150000"/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7904B16D-5241-BB45-8466-D31C52833827}" vid="{26780637-3D7E-3A48-9457-AD70EB2D90D5}"/>
    </a:ext>
  </a:extLst>
</a:theme>
</file>

<file path=ppt/theme/theme4.xml><?xml version="1.0" encoding="utf-8"?>
<a:theme xmlns:a="http://schemas.openxmlformats.org/drawingml/2006/main" name="Left Handed Green">
  <a:themeElements>
    <a:clrScheme name="UNE">
      <a:dk1>
        <a:srgbClr val="000000"/>
      </a:dk1>
      <a:lt1>
        <a:srgbClr val="FFFFFF"/>
      </a:lt1>
      <a:dk2>
        <a:srgbClr val="252525"/>
      </a:dk2>
      <a:lt2>
        <a:srgbClr val="D3D1D3"/>
      </a:lt2>
      <a:accent1>
        <a:srgbClr val="0077A8"/>
      </a:accent1>
      <a:accent2>
        <a:srgbClr val="700069"/>
      </a:accent2>
      <a:accent3>
        <a:srgbClr val="008005"/>
      </a:accent3>
      <a:accent4>
        <a:srgbClr val="FF7F56"/>
      </a:accent4>
      <a:accent5>
        <a:srgbClr val="9B2119"/>
      </a:accent5>
      <a:accent6>
        <a:srgbClr val="00E5E9"/>
      </a:accent6>
      <a:hlink>
        <a:srgbClr val="69E5E9"/>
      </a:hlink>
      <a:folHlink>
        <a:srgbClr val="FF5DB2"/>
      </a:folHlink>
    </a:clrScheme>
    <a:fontScheme name="UNE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ct val="90000"/>
          </a:lnSpc>
          <a:spcBef>
            <a:spcPts val="1600"/>
          </a:spcBef>
          <a:defRPr sz="2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alpha val="75000"/>
          </a:schemeClr>
        </a:solidFill>
      </a:spPr>
      <a:bodyPr wrap="square" lIns="108000" tIns="108000" rIns="108000" bIns="108000" rtlCol="0">
        <a:spAutoFit/>
      </a:bodyPr>
      <a:lstStyle>
        <a:defPPr algn="l">
          <a:lnSpc>
            <a:spcPct val="90000"/>
          </a:lnSpc>
          <a:spcBef>
            <a:spcPts val="1600"/>
          </a:spcBef>
          <a:buSzPct val="150000"/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7904B16D-5241-BB45-8466-D31C52833827}" vid="{6DC5A1BF-A631-E042-B83D-17A7E1377BF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Right Handed</Template>
  <TotalTime>1</TotalTime>
  <Words>119</Words>
  <Application>Microsoft Macintosh PowerPoint</Application>
  <PresentationFormat>Widescreen</PresentationFormat>
  <Paragraphs>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Wingdings</vt:lpstr>
      <vt:lpstr>Right Handed</vt:lpstr>
      <vt:lpstr>Left Handed</vt:lpstr>
      <vt:lpstr>Right Handed Green</vt:lpstr>
      <vt:lpstr>Left Handed Green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Iain Mackay</dc:creator>
  <cp:keywords/>
  <dc:description>Minimal dark modern design with University of New England branding, acknowledgements, and copyright.</dc:description>
  <cp:lastModifiedBy>Iain Mackay</cp:lastModifiedBy>
  <cp:revision>1</cp:revision>
  <dcterms:created xsi:type="dcterms:W3CDTF">2024-04-08T02:02:31Z</dcterms:created>
  <dcterms:modified xsi:type="dcterms:W3CDTF">2024-04-08T02:03:41Z</dcterms:modified>
  <cp:category/>
</cp:coreProperties>
</file>