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7" r:id="rId2"/>
  </p:sldMasterIdLst>
  <p:notesMasterIdLst>
    <p:notesMasterId r:id="rId7"/>
  </p:notesMasterIdLst>
  <p:handoutMasterIdLst>
    <p:handoutMasterId r:id="rId8"/>
  </p:handoutMasterIdLst>
  <p:sldIdLst>
    <p:sldId id="262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FB938BB-B45E-9947-BE55-D39058787D24}">
          <p14:sldIdLst/>
        </p14:section>
        <p14:section name="Preshow" id="{60E7716B-D909-6B4F-A139-00C3BCA61824}">
          <p14:sldIdLst>
            <p14:sldId id="262"/>
            <p14:sldId id="258"/>
          </p14:sldIdLst>
        </p14:section>
        <p14:section name="Content" id="{AE7F3FFA-4B38-B743-B245-48C421235920}">
          <p14:sldIdLst>
            <p14:sldId id="261"/>
          </p14:sldIdLst>
        </p14:section>
        <p14:section name="End" id="{DE15B762-79FE-AC46-9F87-C0EE0EFD9C6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007"/>
    <a:srgbClr val="476C0A"/>
    <a:srgbClr val="7ACC34"/>
    <a:srgbClr val="649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688" y="176"/>
      </p:cViewPr>
      <p:guideLst/>
    </p:cSldViewPr>
  </p:slideViewPr>
  <p:outlineViewPr>
    <p:cViewPr>
      <p:scale>
        <a:sx n="45" d="100"/>
        <a:sy n="4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60" d="100"/>
          <a:sy n="160" d="100"/>
        </p:scale>
        <p:origin x="348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E08F505-F021-252C-E702-8BBE75BFFE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00A6C-8BDF-2DAB-F1F6-DCFA11BAA3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E96E7-459A-1244-9D7D-151EB4DCB011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929A7-559F-CD99-46C6-B96F7AD3C5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AF612B-C3A1-BDE2-1879-E37C939915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EB408-CD95-2146-94BD-30F9389D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1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55C62-0463-2F4E-93D0-F4EF1C2C7010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496EF-CF2E-0240-896F-24D00EA3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1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2496EF-CF2E-0240-896F-24D00EA3BF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97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2496EF-CF2E-0240-896F-24D00EA3BF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34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D987A4DC-F429-F34B-A702-375914C42D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2000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GB" dirty="0"/>
              <a:t>Select centre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998316"/>
            <a:ext cx="8148638" cy="1049106"/>
          </a:xfrm>
        </p:spPr>
        <p:txBody>
          <a:bodyPr wrap="square" rIns="540000" anchor="b">
            <a:spAutoFit/>
          </a:bodyPr>
          <a:lstStyle>
            <a:lvl1pPr algn="r">
              <a:defRPr sz="6000" b="1">
                <a:effectLst>
                  <a:glow rad="127000">
                    <a:schemeClr val="tx1">
                      <a:alpha val="10000"/>
                    </a:schemeClr>
                  </a:glow>
                  <a:outerShdw blurRad="4572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GB" dirty="0"/>
              <a:t> Main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2047421"/>
            <a:ext cx="8148638" cy="914024"/>
          </a:xfrm>
        </p:spPr>
        <p:txBody>
          <a:bodyPr rIns="540000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Select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FF590F5-0050-28A3-A49E-F9D433D83CFE}"/>
              </a:ext>
            </a:extLst>
          </p:cNvPr>
          <p:cNvGrpSpPr/>
          <p:nvPr userDrawn="1"/>
        </p:nvGrpSpPr>
        <p:grpSpPr>
          <a:xfrm>
            <a:off x="0" y="6223001"/>
            <a:ext cx="12192000" cy="635000"/>
            <a:chOff x="0" y="6223000"/>
            <a:chExt cx="12192000" cy="635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4A7F686-7A39-4FA2-14C5-5D0DE42C933E}"/>
                </a:ext>
              </a:extLst>
            </p:cNvPr>
            <p:cNvSpPr/>
            <p:nvPr userDrawn="1"/>
          </p:nvSpPr>
          <p:spPr>
            <a:xfrm>
              <a:off x="0" y="6223000"/>
              <a:ext cx="12192000" cy="635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1600"/>
                </a:spcBef>
              </a:pPr>
              <a:endParaRPr lang="en-US" sz="2400" dirty="0"/>
            </a:p>
          </p:txBody>
        </p:sp>
        <p:pic>
          <p:nvPicPr>
            <p:cNvPr id="8" name="Picture 7" descr="University of New England">
              <a:extLst>
                <a:ext uri="{FF2B5EF4-FFF2-40B4-BE49-F238E27FC236}">
                  <a16:creationId xmlns:a16="http://schemas.microsoft.com/office/drawing/2014/main" id="{DE4AD18A-8A14-5139-3459-0EC6BEEC0E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223000"/>
              <a:ext cx="2540000" cy="635000"/>
            </a:xfrm>
            <a:prstGeom prst="rect">
              <a:avLst/>
            </a:prstGeom>
          </p:spPr>
        </p:pic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816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8BFA980-3154-FB4B-AC37-7AF2CF21E54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6858000"/>
          </a:xfrm>
        </p:spPr>
        <p:txBody>
          <a:bodyPr tIns="72000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9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-1"/>
            <a:ext cx="4601680" cy="1600200"/>
          </a:xfrm>
        </p:spPr>
        <p:txBody>
          <a:bodyPr lIns="360000" tIns="288000" rIns="288000" bIns="288000" anchor="b">
            <a:normAutofit/>
          </a:bodyPr>
          <a:lstStyle>
            <a:lvl1pPr>
              <a:defRPr sz="3200"/>
            </a:lvl1pPr>
          </a:lstStyle>
          <a:p>
            <a:r>
              <a:rPr lang="en-GB" dirty="0"/>
              <a:t>Select to edit caption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01679" y="-1"/>
            <a:ext cx="7590319" cy="6858001"/>
          </a:xfrm>
        </p:spPr>
        <p:txBody>
          <a:bodyPr lIns="360000" tIns="720000" rIns="360000"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0" y="1600199"/>
            <a:ext cx="4601677" cy="858624"/>
          </a:xfrm>
        </p:spPr>
        <p:txBody>
          <a:bodyPr lIns="360000" tIns="288000" rIns="28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Select to edit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87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92000" cy="6858001"/>
          </a:xfrm>
        </p:spPr>
        <p:txBody>
          <a:bodyPr lIns="108000" tIns="108000" rIns="108000" anchor="b" anchorCtr="0"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Select centre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4601680" cy="1600200"/>
          </a:xfrm>
        </p:spPr>
        <p:txBody>
          <a:bodyPr lIns="360000" tIns="288000" rIns="288000" bIns="288000" anchor="b">
            <a:normAutofit/>
          </a:bodyPr>
          <a:lstStyle>
            <a:lvl1pPr>
              <a:defRPr sz="3200"/>
            </a:lvl1pPr>
          </a:lstStyle>
          <a:p>
            <a:r>
              <a:rPr lang="en-GB" dirty="0"/>
              <a:t>Select to edit picture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0" y="1600199"/>
            <a:ext cx="4601680" cy="858624"/>
          </a:xfrm>
        </p:spPr>
        <p:txBody>
          <a:bodyPr lIns="360000" rIns="28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Select to edit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69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4241074" cy="6858001"/>
          </a:xfrm>
        </p:spPr>
        <p:txBody>
          <a:bodyPr lIns="108000" tIns="108000" rIns="108000" anchor="b" anchorCtr="0"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Select centre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1074" y="4974553"/>
            <a:ext cx="4601680" cy="1024823"/>
          </a:xfrm>
        </p:spPr>
        <p:txBody>
          <a:bodyPr lIns="360000" tIns="288000" rIns="288000" bIns="288000" anchor="b">
            <a:spAutoFit/>
          </a:bodyPr>
          <a:lstStyle>
            <a:lvl1pPr>
              <a:defRPr sz="3200"/>
            </a:lvl1pPr>
          </a:lstStyle>
          <a:p>
            <a:r>
              <a:rPr lang="en-GB" dirty="0"/>
              <a:t>Select to edit quote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241074" y="5999376"/>
            <a:ext cx="4601680" cy="858624"/>
          </a:xfrm>
        </p:spPr>
        <p:txBody>
          <a:bodyPr lIns="360000" rIns="28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Attribution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91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84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94" y="0"/>
            <a:ext cx="2628900" cy="68580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"/>
            <a:ext cx="7525294" cy="685800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30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193E1B6-7595-BE49-B358-8845FA0108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2000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Select centre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080209"/>
            <a:ext cx="8148639" cy="1049106"/>
          </a:xfrm>
          <a:noFill/>
        </p:spPr>
        <p:txBody>
          <a:bodyPr wrap="square" rIns="540000" anchor="b">
            <a:spAutoFit/>
          </a:bodyPr>
          <a:lstStyle>
            <a:lvl1pPr algn="r">
              <a:defRPr sz="6000" b="1">
                <a:effectLst>
                  <a:glow rad="127000">
                    <a:schemeClr val="tx1">
                      <a:alpha val="10000"/>
                    </a:schemeClr>
                  </a:glow>
                  <a:outerShdw blurRad="4572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GB" dirty="0"/>
              <a:t>Main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-1" y="2129314"/>
            <a:ext cx="8148638" cy="916228"/>
          </a:xfrm>
        </p:spPr>
        <p:txBody>
          <a:bodyPr rIns="540000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Select to edit 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C72ED7A-8CB9-BEC2-CD68-CE0F3F9F36A3}"/>
              </a:ext>
            </a:extLst>
          </p:cNvPr>
          <p:cNvGrpSpPr/>
          <p:nvPr userDrawn="1"/>
        </p:nvGrpSpPr>
        <p:grpSpPr>
          <a:xfrm>
            <a:off x="0" y="6223000"/>
            <a:ext cx="12192000" cy="635000"/>
            <a:chOff x="0" y="6223000"/>
            <a:chExt cx="12192000" cy="635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BA7E3F2-6030-878D-F39D-BC1073DB4955}"/>
                </a:ext>
              </a:extLst>
            </p:cNvPr>
            <p:cNvSpPr/>
            <p:nvPr userDrawn="1"/>
          </p:nvSpPr>
          <p:spPr>
            <a:xfrm>
              <a:off x="0" y="6223000"/>
              <a:ext cx="12192000" cy="635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1600"/>
                </a:spcBef>
              </a:pPr>
              <a:endParaRPr lang="en-US" sz="2400" dirty="0"/>
            </a:p>
          </p:txBody>
        </p:sp>
        <p:pic>
          <p:nvPicPr>
            <p:cNvPr id="10" name="Picture 9" descr="University of New England">
              <a:extLst>
                <a:ext uri="{FF2B5EF4-FFF2-40B4-BE49-F238E27FC236}">
                  <a16:creationId xmlns:a16="http://schemas.microsoft.com/office/drawing/2014/main" id="{D4992A13-3CB3-211C-0703-FE94588A6A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223000"/>
              <a:ext cx="2540000" cy="635000"/>
            </a:xfrm>
            <a:prstGeom prst="rect">
              <a:avLst/>
            </a:prstGeom>
          </p:spPr>
        </p:pic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90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7999"/>
          </a:xfrm>
        </p:spPr>
        <p:txBody>
          <a:bodyPr lIns="540000" tIns="1440000">
            <a:noAutofit/>
          </a:bodyPr>
          <a:lstStyle>
            <a:lvl1pPr>
              <a:buSzPct val="125000"/>
              <a:defRPr b="0"/>
            </a:lvl1pPr>
            <a:lvl2pPr>
              <a:buSzPct val="125000"/>
              <a:defRPr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/>
            </a:lvl5pPr>
          </a:lstStyle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936896" y="789708"/>
            <a:ext cx="245868" cy="789709"/>
          </a:xfrm>
        </p:spPr>
        <p:txBody>
          <a:bodyPr/>
          <a:lstStyle>
            <a:lvl1pPr algn="ctr">
              <a:defRPr/>
            </a:lvl1pPr>
          </a:lstStyle>
          <a:p>
            <a:fld id="{846CE7D5-CF57-46EF-B807-FDD0502418D4}" type="datetimeFigureOut">
              <a:rPr lang="en-US" smtClean="0"/>
              <a:pPr/>
              <a:t>4/8/24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6896" y="1579418"/>
            <a:ext cx="255104" cy="52785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936896" y="-1"/>
            <a:ext cx="255104" cy="78970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175966" cy="1201480"/>
          </a:xfrm>
        </p:spPr>
        <p:txBody>
          <a:bodyPr lIns="720000" rIns="720000" anchor="ctr" anchorCtr="0"/>
          <a:lstStyle>
            <a:lvl1pPr>
              <a:defRPr sz="3600"/>
            </a:lvl1pPr>
          </a:lstStyle>
          <a:p>
            <a:r>
              <a:rPr lang="en-GB" dirty="0"/>
              <a:t>Select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27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E45BB2B1-39B4-6846-A714-15ADE977B3C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2000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Select centre icon to add picture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" y="5357812"/>
            <a:ext cx="8148638" cy="914024"/>
          </a:xfrm>
        </p:spPr>
        <p:txBody>
          <a:bodyPr rIns="54000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Select to edit summary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4474906"/>
            <a:ext cx="8148638" cy="882907"/>
          </a:xfrm>
          <a:noFill/>
        </p:spPr>
        <p:txBody>
          <a:bodyPr wrap="square" rIns="540000" anchor="b">
            <a:spAutoFit/>
          </a:bodyPr>
          <a:lstStyle>
            <a:lvl1pPr>
              <a:defRPr sz="4800" b="1">
                <a:effectLst>
                  <a:glow rad="127000">
                    <a:schemeClr val="tx1">
                      <a:alpha val="10000"/>
                    </a:schemeClr>
                  </a:glow>
                  <a:outerShdw blurRad="4572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03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DF039EB-9A1F-AD4C-9C6E-3E09F7D2960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-1"/>
            <a:ext cx="12192000" cy="6858001"/>
          </a:xfrm>
        </p:spPr>
        <p:txBody>
          <a:bodyPr lIns="4680000" rIns="540000" anchor="ctr" anchorCtr="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6D6F8B-D08C-7C45-B191-EF2947CB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B7A76-3DC0-B94E-A19E-08ABE9CA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2D893-0E57-394D-83B7-426D4B78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33901C-07A5-7A4D-8D51-68D836DF4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239730"/>
            <a:ext cx="4189228" cy="2378555"/>
          </a:xfrm>
        </p:spPr>
        <p:txBody>
          <a:bodyPr lIns="288000" tIns="648000" rIns="288000" bIns="720000" anchor="ctr" anchorCtr="0">
            <a:spAutoFit/>
          </a:bodyPr>
          <a:lstStyle>
            <a:lvl1pPr algn="r">
              <a:defRPr/>
            </a:lvl1pPr>
          </a:lstStyle>
          <a:p>
            <a:r>
              <a:rPr lang="en-GB" dirty="0"/>
              <a:t>Select to edit section list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2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7999"/>
          </a:xfrm>
        </p:spPr>
        <p:txBody>
          <a:bodyPr lIns="540000" tIns="1440000">
            <a:noAutofit/>
          </a:bodyPr>
          <a:lstStyle>
            <a:lvl1pPr marL="0" indent="0">
              <a:buSzPct val="125000"/>
              <a:buNone/>
              <a:defRPr/>
            </a:lvl1pPr>
            <a:lvl2pPr>
              <a:buSzPct val="125000"/>
              <a:defRPr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/>
            </a:lvl5pPr>
          </a:lstStyle>
          <a:p>
            <a:pPr marL="372600" marR="0" lvl="0" indent="-372600" algn="l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175966" cy="1201480"/>
          </a:xfrm>
        </p:spPr>
        <p:txBody>
          <a:bodyPr lIns="540000" rIns="720000" anchor="b" anchorCtr="0"/>
          <a:lstStyle>
            <a:lvl1pPr>
              <a:defRPr sz="3600"/>
            </a:lvl1pPr>
          </a:lstStyle>
          <a:p>
            <a:r>
              <a:rPr lang="en-GB" dirty="0"/>
              <a:t>Select to edit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936896" y="789708"/>
            <a:ext cx="245868" cy="789709"/>
          </a:xfrm>
        </p:spPr>
        <p:txBody>
          <a:bodyPr/>
          <a:lstStyle>
            <a:lvl1pPr algn="ctr">
              <a:defRPr/>
            </a:lvl1pPr>
          </a:lstStyle>
          <a:p>
            <a:fld id="{846CE7D5-CF57-46EF-B807-FDD0502418D4}" type="datetimeFigureOut">
              <a:rPr lang="en-US" smtClean="0"/>
              <a:pPr/>
              <a:t>4/8/24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6896" y="1579418"/>
            <a:ext cx="255104" cy="52785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936896" y="-1"/>
            <a:ext cx="255104" cy="78970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84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1222745"/>
            <a:ext cx="5874327" cy="5635252"/>
          </a:xfrm>
        </p:spPr>
        <p:txBody>
          <a:bodyPr lIns="360000" rIns="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74327" y="1222744"/>
            <a:ext cx="6317675" cy="5635255"/>
          </a:xfrm>
        </p:spPr>
        <p:txBody>
          <a:bodyPr lIns="360000" rIns="36000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648000"/>
          <a:lstStyle/>
          <a:p>
            <a:r>
              <a:rPr lang="en-GB" dirty="0"/>
              <a:t>Select to edit comparison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5432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888980"/>
            <a:ext cx="5888182" cy="914024"/>
          </a:xfrm>
        </p:spPr>
        <p:txBody>
          <a:bodyPr lIns="360000" rIns="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Subtitle 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794518"/>
            <a:ext cx="5888182" cy="5063482"/>
          </a:xfrm>
        </p:spPr>
        <p:txBody>
          <a:bodyPr lIns="360000" rIns="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888182" y="880494"/>
            <a:ext cx="6303818" cy="914024"/>
          </a:xfrm>
        </p:spPr>
        <p:txBody>
          <a:bodyPr lIns="360000" rIns="36000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Subtitle two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888182" y="1794518"/>
            <a:ext cx="6303818" cy="5063482"/>
          </a:xfrm>
        </p:spPr>
        <p:txBody>
          <a:bodyPr lIns="360000" rIns="36000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5121"/>
            <a:ext cx="10175966" cy="975647"/>
          </a:xfrm>
        </p:spPr>
        <p:txBody>
          <a:bodyPr lIns="648000"/>
          <a:lstStyle/>
          <a:p>
            <a:r>
              <a:rPr lang="en-GB" dirty="0"/>
              <a:t>Select to edit comparison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439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E01F6A1-4B78-714C-804C-5EFC1087803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 wrap="square" lIns="108000" rIns="108000" anchor="b" anchorCtr="0">
            <a:noAutofit/>
          </a:bodyPr>
          <a:lstStyle>
            <a:lvl1pPr marL="0" indent="0">
              <a:buNone/>
              <a:defRPr sz="24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Select centre icon to add picture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/>
          <a:lstStyle>
            <a:lvl1pPr>
              <a:defRPr b="1">
                <a:effectLst>
                  <a:glow rad="127000">
                    <a:schemeClr val="tx1">
                      <a:alpha val="10000"/>
                    </a:schemeClr>
                  </a:glow>
                  <a:outerShdw blurRad="4572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GB" dirty="0"/>
              <a:t>Select to edit picture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332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2B0D2EA-6B7D-F841-9A9A-A136C238D8E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1233487"/>
            <a:ext cx="8148638" cy="5624511"/>
          </a:xfrm>
        </p:spPr>
        <p:txBody>
          <a:bodyPr tIns="180000" rIns="54000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608574" cy="1222743"/>
          </a:xfrm>
          <a:ln>
            <a:noFill/>
          </a:ln>
        </p:spPr>
        <p:txBody>
          <a:bodyPr rIns="540000"/>
          <a:lstStyle/>
          <a:p>
            <a:r>
              <a:rPr lang="en-GB" dirty="0"/>
              <a:t>Select to edit list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601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579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8BFA980-3154-FB4B-AC37-7AF2CF21E54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6858000"/>
          </a:xfrm>
        </p:spPr>
        <p:txBody>
          <a:bodyPr tIns="72000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418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01679" y="-1"/>
            <a:ext cx="7590319" cy="6858001"/>
          </a:xfrm>
        </p:spPr>
        <p:txBody>
          <a:bodyPr lIns="360000" tIns="720000" rIns="360000"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0" y="1600198"/>
            <a:ext cx="4601677" cy="858624"/>
          </a:xfrm>
        </p:spPr>
        <p:txBody>
          <a:bodyPr lIns="360000" rIns="10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Select to edit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-1"/>
            <a:ext cx="4601680" cy="1600200"/>
          </a:xfrm>
        </p:spPr>
        <p:txBody>
          <a:bodyPr lIns="360000" tIns="180000" rIns="108000" anchor="b"/>
          <a:lstStyle>
            <a:lvl1pPr>
              <a:defRPr sz="3200"/>
            </a:lvl1pPr>
          </a:lstStyle>
          <a:p>
            <a:r>
              <a:rPr lang="en-GB" dirty="0"/>
              <a:t>Select to edit caption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313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92000" cy="6858001"/>
          </a:xfrm>
        </p:spPr>
        <p:txBody>
          <a:bodyPr lIns="108000" tIns="108000" rIns="108000" anchor="b" anchorCtr="0"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Select centre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0" y="1061884"/>
            <a:ext cx="4601680" cy="858624"/>
          </a:xfrm>
        </p:spPr>
        <p:txBody>
          <a:bodyPr lIns="360000" rIns="28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Select to edit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-1" y="-1"/>
            <a:ext cx="6681019" cy="1061885"/>
          </a:xfrm>
        </p:spPr>
        <p:txBody>
          <a:bodyPr lIns="360000" tIns="288000" rIns="288000" bIns="288000" anchor="b"/>
          <a:lstStyle>
            <a:lvl1pPr>
              <a:defRPr sz="3200"/>
            </a:lvl1pPr>
          </a:lstStyle>
          <a:p>
            <a:r>
              <a:rPr lang="en-GB" dirty="0"/>
              <a:t>Select to edit picture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150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3735977" cy="6858001"/>
          </a:xfrm>
        </p:spPr>
        <p:txBody>
          <a:bodyPr lIns="108000" tIns="108000" rIns="108000" anchor="b" anchorCtr="0"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Select centre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39531" y="4974553"/>
            <a:ext cx="4601680" cy="1024823"/>
          </a:xfrm>
          <a:noFill/>
        </p:spPr>
        <p:txBody>
          <a:bodyPr lIns="360000" tIns="288000" rIns="288000" bIns="288000" anchor="b">
            <a:spAutoFit/>
          </a:bodyPr>
          <a:lstStyle>
            <a:lvl1pPr>
              <a:defRPr sz="3200"/>
            </a:lvl1pPr>
          </a:lstStyle>
          <a:p>
            <a:r>
              <a:rPr lang="en-GB" dirty="0"/>
              <a:t>Select to edit quote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735977" y="5999376"/>
            <a:ext cx="4601680" cy="858624"/>
          </a:xfrm>
          <a:noFill/>
        </p:spPr>
        <p:txBody>
          <a:bodyPr lIns="360000" rIns="28800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Attribution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080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E45BB2B1-39B4-6846-A714-15ADE977B3C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2000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GB" dirty="0"/>
              <a:t>Select centre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4474906"/>
            <a:ext cx="8148638" cy="882907"/>
          </a:xfrm>
        </p:spPr>
        <p:txBody>
          <a:bodyPr wrap="square" rIns="540000" anchor="b">
            <a:spAutoFit/>
          </a:bodyPr>
          <a:lstStyle>
            <a:lvl1pPr>
              <a:defRPr sz="4800" b="1">
                <a:effectLst>
                  <a:glow rad="127000">
                    <a:schemeClr val="tx1">
                      <a:alpha val="10000"/>
                    </a:schemeClr>
                  </a:glow>
                  <a:outerShdw blurRad="4572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" y="5357812"/>
            <a:ext cx="8148638" cy="914024"/>
          </a:xfrm>
        </p:spPr>
        <p:txBody>
          <a:bodyPr rIns="54000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Select to edit summary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562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7546" y="-2"/>
            <a:ext cx="2628900" cy="68580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"/>
            <a:ext cx="7577546" cy="6858002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0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3901C-07A5-7A4D-8D51-68D836DF4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4189228" cy="6857999"/>
          </a:xfrm>
        </p:spPr>
        <p:txBody>
          <a:bodyPr lIns="360000" rIns="360000" anchor="ctr" anchorCtr="0"/>
          <a:lstStyle>
            <a:lvl1pPr algn="r">
              <a:defRPr/>
            </a:lvl1pPr>
          </a:lstStyle>
          <a:p>
            <a:r>
              <a:rPr lang="en-GB" dirty="0"/>
              <a:t>Select to edit section list title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DF039EB-9A1F-AD4C-9C6E-3E09F7D2960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210050" y="-1"/>
            <a:ext cx="7981950" cy="6858001"/>
          </a:xfrm>
        </p:spPr>
        <p:txBody>
          <a:bodyPr lIns="360000" rIns="540000" anchor="ctr" anchorCtr="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6D6F8B-D08C-7C45-B191-EF2947CB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B7A76-3DC0-B94E-A19E-08ABE9CA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2D893-0E57-394D-83B7-426D4B78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8987AD-C4C7-3A4F-939C-D708C51C09A2}"/>
              </a:ext>
            </a:extLst>
          </p:cNvPr>
          <p:cNvCxnSpPr/>
          <p:nvPr userDrawn="1"/>
        </p:nvCxnSpPr>
        <p:spPr>
          <a:xfrm flipV="1">
            <a:off x="4210493" y="2190307"/>
            <a:ext cx="0" cy="23912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27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360000"/>
          <a:lstStyle/>
          <a:p>
            <a:r>
              <a:rPr lang="en-GB" dirty="0"/>
              <a:t>Select to edit comparison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1222745"/>
            <a:ext cx="5874327" cy="5635252"/>
          </a:xfrm>
        </p:spPr>
        <p:txBody>
          <a:bodyPr lIns="360000" rIns="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74327" y="1222744"/>
            <a:ext cx="6317675" cy="5635255"/>
          </a:xfrm>
        </p:spPr>
        <p:txBody>
          <a:bodyPr lIns="360000" rIns="36000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4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175966" cy="1244010"/>
          </a:xfrm>
        </p:spPr>
        <p:txBody>
          <a:bodyPr lIns="360000"/>
          <a:lstStyle/>
          <a:p>
            <a:r>
              <a:rPr lang="en-GB" dirty="0"/>
              <a:t>Select to edit comparison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179793"/>
            <a:ext cx="5888182" cy="623211"/>
          </a:xfrm>
        </p:spPr>
        <p:txBody>
          <a:bodyPr lIns="360000" rIns="0" bIns="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Subtitle 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794518"/>
            <a:ext cx="5888182" cy="5063482"/>
          </a:xfrm>
        </p:spPr>
        <p:txBody>
          <a:bodyPr lIns="360000" rIns="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888182" y="1171307"/>
            <a:ext cx="6303818" cy="623211"/>
          </a:xfrm>
        </p:spPr>
        <p:txBody>
          <a:bodyPr lIns="360000" rIns="360000" bIns="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Subtitle two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888182" y="1794518"/>
            <a:ext cx="6303818" cy="5063482"/>
          </a:xfrm>
        </p:spPr>
        <p:txBody>
          <a:bodyPr lIns="360000" rIns="36000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5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E01F6A1-4B78-714C-804C-5EFC1087803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 wrap="square" lIns="108000" rIns="108000" anchor="b" anchorCtr="0"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GB" dirty="0"/>
              <a:t>Select centre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effectLst>
                  <a:glow rad="127000">
                    <a:schemeClr val="tx1">
                      <a:alpha val="10000"/>
                    </a:schemeClr>
                  </a:glow>
                  <a:outerShdw blurRad="457200" algn="ctr" rotWithShape="0">
                    <a:schemeClr val="bg1"/>
                  </a:outerShdw>
                </a:effectLst>
              </a:defRPr>
            </a:lvl1pPr>
          </a:lstStyle>
          <a:p>
            <a:r>
              <a:rPr lang="en-GB" dirty="0"/>
              <a:t>Select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46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8148638" cy="1222743"/>
          </a:xfrm>
          <a:ln>
            <a:noFill/>
          </a:ln>
        </p:spPr>
        <p:txBody>
          <a:bodyPr rIns="540000"/>
          <a:lstStyle/>
          <a:p>
            <a:r>
              <a:rPr lang="en-GB" dirty="0"/>
              <a:t>Select to edit list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2B0D2EA-6B7D-F841-9A9A-A136C238D8E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1233487"/>
            <a:ext cx="8148638" cy="5624511"/>
          </a:xfrm>
        </p:spPr>
        <p:txBody>
          <a:bodyPr tIns="180000" rIns="540000">
            <a:noAutofit/>
          </a:bodyPr>
          <a:lstStyle/>
          <a:p>
            <a:pPr lvl="0"/>
            <a:r>
              <a:rPr lang="en-GB" dirty="0"/>
              <a:t>Select to edit or choose centre icon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ACF9AB-9947-E149-B78B-EEEE39EA0C03}"/>
              </a:ext>
            </a:extLst>
          </p:cNvPr>
          <p:cNvCxnSpPr>
            <a:cxnSpLocks/>
          </p:cNvCxnSpPr>
          <p:nvPr userDrawn="1"/>
        </p:nvCxnSpPr>
        <p:spPr>
          <a:xfrm>
            <a:off x="552893" y="1222744"/>
            <a:ext cx="7006856" cy="107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26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0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0162903" cy="1222743"/>
          </a:xfrm>
          <a:prstGeom prst="rect">
            <a:avLst/>
          </a:prstGeom>
          <a:solidFill>
            <a:schemeClr val="bg1">
              <a:alpha val="89864"/>
            </a:schemeClr>
          </a:solidFill>
        </p:spPr>
        <p:txBody>
          <a:bodyPr vert="horz" lIns="540000" tIns="108000" rIns="720000" bIns="108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22744"/>
            <a:ext cx="12192000" cy="2389299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vert="horz" wrap="square" lIns="540000" tIns="288000" rIns="720000" bIns="288000" rtlCol="0">
            <a:sp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36896" y="801511"/>
            <a:ext cx="255104" cy="8891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6896" y="1690689"/>
            <a:ext cx="255104" cy="516731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108000" rIns="36000" bIns="10800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36896" y="-1"/>
            <a:ext cx="255104" cy="8015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886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710" r:id="rId4"/>
    <p:sldLayoutId id="2147483676" r:id="rId5"/>
    <p:sldLayoutId id="2147483677" r:id="rId6"/>
    <p:sldLayoutId id="2147483678" r:id="rId7"/>
    <p:sldLayoutId id="2147483711" r:id="rId8"/>
    <p:sldLayoutId id="2147483679" r:id="rId9"/>
    <p:sldLayoutId id="2147483696" r:id="rId10"/>
    <p:sldLayoutId id="2147483680" r:id="rId11"/>
    <p:sldLayoutId id="2147483681" r:id="rId12"/>
    <p:sldLayoutId id="2147483716" r:id="rId13"/>
    <p:sldLayoutId id="2147483682" r:id="rId14"/>
    <p:sldLayoutId id="214748368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effectLst>
            <a:glow rad="127000">
              <a:schemeClr val="tx1">
                <a:alpha val="10000"/>
              </a:schemeClr>
            </a:glow>
            <a:outerShdw blurRad="127000" algn="ctr" rotWithShape="0">
              <a:schemeClr val="bg1"/>
            </a:outerShdw>
          </a:effectLst>
          <a:latin typeface="+mj-lt"/>
          <a:ea typeface="+mj-ea"/>
          <a:cs typeface="+mj-cs"/>
        </a:defRPr>
      </a:lvl1pPr>
    </p:titleStyle>
    <p:bodyStyle>
      <a:lvl1pPr marL="372600" indent="-372600" algn="l" defTabSz="914400" rtl="0" eaLnBrk="1" latinLnBrk="0" hangingPunct="1">
        <a:lnSpc>
          <a:spcPct val="90000"/>
        </a:lnSpc>
        <a:spcBef>
          <a:spcPts val="1600"/>
        </a:spcBef>
        <a:buSzPct val="125000"/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Calibri" panose="020F0502020204030204" pitchFamily="34" charset="0"/>
          <a:ea typeface="+mn-ea"/>
          <a:cs typeface="+mn-cs"/>
        </a:defRPr>
      </a:lvl1pPr>
      <a:lvl2pPr marL="1080000" indent="-264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400" b="0" i="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Calibri" panose="020F0502020204030204" pitchFamily="34" charset="0"/>
          <a:ea typeface="+mn-ea"/>
          <a:cs typeface="+mn-cs"/>
        </a:defRPr>
      </a:lvl2pPr>
      <a:lvl3pPr marL="1296000" indent="-228600" algn="l" defTabSz="914400" rtl="0" eaLnBrk="1" latinLnBrk="0" hangingPunct="1">
        <a:lnSpc>
          <a:spcPct val="9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Calibri" panose="020F0502020204030204" pitchFamily="34" charset="0"/>
          <a:ea typeface="+mn-ea"/>
          <a:cs typeface="+mn-cs"/>
        </a:defRPr>
      </a:lvl3pPr>
      <a:lvl4pPr marL="1548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000" b="0" i="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Calibri" panose="020F0502020204030204" pitchFamily="34" charset="0"/>
          <a:ea typeface="+mn-ea"/>
          <a:cs typeface="+mn-cs"/>
        </a:defRPr>
      </a:lvl4pPr>
      <a:lvl5pPr marL="1800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6" userDrawn="1">
          <p15:clr>
            <a:srgbClr val="F26B43"/>
          </p15:clr>
        </p15:guide>
        <p15:guide id="2" pos="513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22744"/>
            <a:ext cx="12192000" cy="2389299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vert="horz" wrap="square" lIns="540000" tIns="288000" rIns="288000" bIns="288000" rtlCol="0">
            <a:sp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36896" y="801511"/>
            <a:ext cx="255104" cy="8891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6896" y="1690689"/>
            <a:ext cx="255104" cy="516731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108000" rIns="36000" bIns="10800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36896" y="-1"/>
            <a:ext cx="255104" cy="8015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0162903" cy="1222743"/>
          </a:xfrm>
          <a:prstGeom prst="rect">
            <a:avLst/>
          </a:prstGeom>
          <a:gradFill>
            <a:gsLst>
              <a:gs pos="60000">
                <a:srgbClr val="649807"/>
              </a:gs>
              <a:gs pos="14000">
                <a:srgbClr val="476C0A"/>
              </a:gs>
              <a:gs pos="94000">
                <a:srgbClr val="558105"/>
              </a:gs>
            </a:gsLst>
            <a:lin ang="0" scaled="0"/>
          </a:gradFill>
          <a:effectLst>
            <a:glow rad="635000">
              <a:srgbClr val="345007">
                <a:alpha val="20000"/>
              </a:srgbClr>
            </a:glow>
            <a:outerShdw blurRad="637176" dist="50800" dir="5400000" sx="80000" sy="80000" algn="ctr" rotWithShape="0">
              <a:schemeClr val="bg1"/>
            </a:outerShdw>
          </a:effectLst>
          <a:scene3d>
            <a:camera prst="perspectiveRight" fov="5700000">
              <a:rot lat="120000" lon="21420000" rev="60000"/>
            </a:camera>
            <a:lightRig rig="threePt" dir="t"/>
          </a:scene3d>
        </p:spPr>
        <p:txBody>
          <a:bodyPr vert="horz" lIns="720000" tIns="108000" rIns="720000" bIns="108000" rtlCol="0" anchor="ctr" anchorCtr="0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83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12" r:id="rId4"/>
    <p:sldLayoutId id="2147483701" r:id="rId5"/>
    <p:sldLayoutId id="2147483702" r:id="rId6"/>
    <p:sldLayoutId id="2147483703" r:id="rId7"/>
    <p:sldLayoutId id="2147483713" r:id="rId8"/>
    <p:sldLayoutId id="2147483704" r:id="rId9"/>
    <p:sldLayoutId id="2147483705" r:id="rId10"/>
    <p:sldLayoutId id="2147483706" r:id="rId11"/>
    <p:sldLayoutId id="2147483707" r:id="rId12"/>
    <p:sldLayoutId id="2147483717" r:id="rId13"/>
    <p:sldLayoutId id="2147483708" r:id="rId14"/>
    <p:sldLayoutId id="214748370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effectLst>
            <a:glow rad="127000">
              <a:schemeClr val="tx1">
                <a:alpha val="10000"/>
              </a:schemeClr>
            </a:glow>
            <a:outerShdw blurRad="127000" algn="ctr" rotWithShape="0">
              <a:schemeClr val="bg1"/>
            </a:outerShdw>
          </a:effectLst>
          <a:latin typeface="+mj-lt"/>
          <a:ea typeface="+mj-ea"/>
          <a:cs typeface="+mj-cs"/>
        </a:defRPr>
      </a:lvl1pPr>
    </p:titleStyle>
    <p:bodyStyle>
      <a:lvl1pPr marL="372600" indent="-372600" algn="l" defTabSz="914400" rtl="0" eaLnBrk="1" latinLnBrk="0" hangingPunct="1">
        <a:lnSpc>
          <a:spcPct val="90000"/>
        </a:lnSpc>
        <a:spcBef>
          <a:spcPts val="1600"/>
        </a:spcBef>
        <a:buSzPct val="125000"/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Calibri" panose="020F0502020204030204" pitchFamily="34" charset="0"/>
          <a:ea typeface="+mn-ea"/>
          <a:cs typeface="+mn-cs"/>
        </a:defRPr>
      </a:lvl1pPr>
      <a:lvl2pPr marL="1080000" indent="-264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400" b="0" i="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Calibri" panose="020F0502020204030204" pitchFamily="34" charset="0"/>
          <a:ea typeface="+mn-ea"/>
          <a:cs typeface="+mn-cs"/>
        </a:defRPr>
      </a:lvl2pPr>
      <a:lvl3pPr marL="1296000" indent="-228600" algn="l" defTabSz="914400" rtl="0" eaLnBrk="1" latinLnBrk="0" hangingPunct="1">
        <a:lnSpc>
          <a:spcPct val="9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Calibri" panose="020F0502020204030204" pitchFamily="34" charset="0"/>
          <a:ea typeface="+mn-ea"/>
          <a:cs typeface="+mn-cs"/>
        </a:defRPr>
      </a:lvl3pPr>
      <a:lvl4pPr marL="1548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000" b="0" i="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Calibri" panose="020F0502020204030204" pitchFamily="34" charset="0"/>
          <a:ea typeface="+mn-ea"/>
          <a:cs typeface="+mn-cs"/>
        </a:defRPr>
      </a:lvl4pPr>
      <a:lvl5pPr marL="1800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6" userDrawn="1">
          <p15:clr>
            <a:srgbClr val="F26B43"/>
          </p15:clr>
        </p15:guide>
        <p15:guide id="2" pos="51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4E61BFB-9D10-B1B2-94CA-766329E843A2}"/>
              </a:ext>
            </a:extLst>
          </p:cNvPr>
          <p:cNvGrpSpPr/>
          <p:nvPr/>
        </p:nvGrpSpPr>
        <p:grpSpPr>
          <a:xfrm>
            <a:off x="1184856" y="2142154"/>
            <a:ext cx="6468442" cy="2573691"/>
            <a:chOff x="1184855" y="3689967"/>
            <a:chExt cx="6673755" cy="2573691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5557CB3-5605-DD42-A3A0-576206B2E503}"/>
                </a:ext>
              </a:extLst>
            </p:cNvPr>
            <p:cNvSpPr txBox="1"/>
            <p:nvPr/>
          </p:nvSpPr>
          <p:spPr>
            <a:xfrm>
              <a:off x="1184855" y="3689967"/>
              <a:ext cx="6673755" cy="2573691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</p:spPr>
          <p:txBody>
            <a:bodyPr wrap="square" lIns="360000" tIns="360000" rIns="360000" bIns="36000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b="1" dirty="0">
                  <a:latin typeface="+mj-lt"/>
                </a:rPr>
                <a:t>       </a:t>
              </a:r>
              <a:r>
                <a:rPr lang="en-US" sz="2000" b="0" dirty="0">
                  <a:latin typeface="+mj-lt"/>
                </a:rPr>
                <a:t>Copyright</a:t>
              </a:r>
              <a:r>
                <a:rPr lang="en-US" sz="2000" b="1" dirty="0">
                  <a:latin typeface="+mj-lt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2000" dirty="0">
                <a:latin typeface="Calibri" panose="020F050202020403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2000" dirty="0">
                <a:latin typeface="Calibri" panose="020F050202020403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>
                  <a:latin typeface="Calibri" panose="020F0502020204030204" pitchFamily="34" charset="0"/>
                </a:rPr>
                <a:t>Some of this material may have been copied and communicated to you in accordance with section 113P of the Copyright Act 1968 (Act)</a:t>
              </a:r>
            </a:p>
          </p:txBody>
        </p:sp>
        <p:pic>
          <p:nvPicPr>
            <p:cNvPr id="3" name="Graphic 2" descr="Warning with solid fill">
              <a:extLst>
                <a:ext uri="{FF2B5EF4-FFF2-40B4-BE49-F238E27FC236}">
                  <a16:creationId xmlns:a16="http://schemas.microsoft.com/office/drawing/2014/main" id="{B5C004F1-139C-404B-8D20-24100323A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78521" y="4011243"/>
              <a:ext cx="393510" cy="393510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43544D9-7228-7D48-B011-B36EDE48F306}"/>
                </a:ext>
              </a:extLst>
            </p:cNvPr>
            <p:cNvCxnSpPr>
              <a:cxnSpLocks/>
            </p:cNvCxnSpPr>
            <p:nvPr/>
          </p:nvCxnSpPr>
          <p:spPr>
            <a:xfrm>
              <a:off x="1578521" y="4677898"/>
              <a:ext cx="580017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7AB5043-9F74-F5C9-67F2-EED70518CFC7}"/>
              </a:ext>
            </a:extLst>
          </p:cNvPr>
          <p:cNvGrpSpPr/>
          <p:nvPr/>
        </p:nvGrpSpPr>
        <p:grpSpPr>
          <a:xfrm>
            <a:off x="0" y="6223000"/>
            <a:ext cx="12192000" cy="635000"/>
            <a:chOff x="0" y="6223000"/>
            <a:chExt cx="12192000" cy="635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8E60250-B116-6B1A-CF59-3DC0B7BEC28D}"/>
                </a:ext>
              </a:extLst>
            </p:cNvPr>
            <p:cNvSpPr/>
            <p:nvPr userDrawn="1"/>
          </p:nvSpPr>
          <p:spPr>
            <a:xfrm>
              <a:off x="0" y="6223000"/>
              <a:ext cx="12192000" cy="635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1600"/>
                </a:spcBef>
              </a:pPr>
              <a:endParaRPr lang="en-US" sz="2400" dirty="0"/>
            </a:p>
          </p:txBody>
        </p:sp>
        <p:pic>
          <p:nvPicPr>
            <p:cNvPr id="11" name="Picture 10" descr="University of New England">
              <a:extLst>
                <a:ext uri="{FF2B5EF4-FFF2-40B4-BE49-F238E27FC236}">
                  <a16:creationId xmlns:a16="http://schemas.microsoft.com/office/drawing/2014/main" id="{9F31ECC9-1819-B838-9400-55F70634BC7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223000"/>
              <a:ext cx="2540000" cy="63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855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E24AD7-5BE2-3FE7-BDB4-A098CEB851C8}"/>
              </a:ext>
            </a:extLst>
          </p:cNvPr>
          <p:cNvGrpSpPr/>
          <p:nvPr/>
        </p:nvGrpSpPr>
        <p:grpSpPr>
          <a:xfrm>
            <a:off x="169049" y="1942100"/>
            <a:ext cx="7740383" cy="2973800"/>
            <a:chOff x="0" y="3623166"/>
            <a:chExt cx="8775700" cy="297380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729B836-7F07-1B4E-A56C-138B888048F7}"/>
                </a:ext>
              </a:extLst>
            </p:cNvPr>
            <p:cNvSpPr txBox="1"/>
            <p:nvPr/>
          </p:nvSpPr>
          <p:spPr>
            <a:xfrm>
              <a:off x="0" y="3623166"/>
              <a:ext cx="8775700" cy="2973800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</p:spPr>
          <p:txBody>
            <a:bodyPr wrap="square" lIns="540000" tIns="360000" rIns="540000" bIns="36000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>
                  <a:latin typeface="+mj-lt"/>
                </a:rPr>
                <a:t>Acknowledgement of Country</a:t>
              </a:r>
              <a:br>
                <a:rPr lang="en-US" dirty="0">
                  <a:latin typeface="Calibri" panose="020F0502020204030204" pitchFamily="34" charset="0"/>
                </a:rPr>
              </a:br>
              <a:br>
                <a:rPr lang="en-US" dirty="0">
                  <a:latin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</a:rPr>
                <a:t>The University of New England acknowledges that we are on Country of the </a:t>
              </a:r>
              <a:r>
                <a:rPr lang="en-US" dirty="0" err="1">
                  <a:latin typeface="Calibri" panose="020F0502020204030204" pitchFamily="34" charset="0"/>
                </a:rPr>
                <a:t>Anaiwan</a:t>
              </a:r>
              <a:r>
                <a:rPr lang="en-US" dirty="0">
                  <a:latin typeface="Calibri" panose="020F0502020204030204" pitchFamily="34" charset="0"/>
                </a:rPr>
                <a:t> people. UNE respects and acknowledges that its people, programs and facilities are built on land, and surrounded by a sense of belonging, both ancient and contemporary, of the world's oldest living culture. UNE also acknowledges the Gumbaynggirr, </a:t>
              </a:r>
              <a:r>
                <a:rPr lang="en-US" dirty="0" err="1">
                  <a:latin typeface="Calibri" panose="020F0502020204030204" pitchFamily="34" charset="0"/>
                </a:rPr>
                <a:t>Kamilaroi</a:t>
              </a:r>
              <a:r>
                <a:rPr lang="en-US" dirty="0">
                  <a:latin typeface="Calibri" panose="020F0502020204030204" pitchFamily="34" charset="0"/>
                </a:rPr>
                <a:t>, and Dhunghutti nations and pays its respect to the Elders, past and present, of these nations.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01E0A4-3C15-BC4F-8DD5-64ED0584F91F}"/>
                </a:ext>
              </a:extLst>
            </p:cNvPr>
            <p:cNvCxnSpPr>
              <a:cxnSpLocks/>
            </p:cNvCxnSpPr>
            <p:nvPr/>
          </p:nvCxnSpPr>
          <p:spPr>
            <a:xfrm>
              <a:off x="512646" y="4421306"/>
              <a:ext cx="781579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8F11C17-4F3C-9D3C-ABCB-6ADB39BE76C2}"/>
              </a:ext>
            </a:extLst>
          </p:cNvPr>
          <p:cNvGrpSpPr/>
          <p:nvPr/>
        </p:nvGrpSpPr>
        <p:grpSpPr>
          <a:xfrm>
            <a:off x="0" y="6223000"/>
            <a:ext cx="12192000" cy="635000"/>
            <a:chOff x="0" y="6223000"/>
            <a:chExt cx="12192000" cy="6350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3B5F24-7F0F-6017-0AD5-51436080AF60}"/>
                </a:ext>
              </a:extLst>
            </p:cNvPr>
            <p:cNvSpPr/>
            <p:nvPr userDrawn="1"/>
          </p:nvSpPr>
          <p:spPr>
            <a:xfrm>
              <a:off x="0" y="6223000"/>
              <a:ext cx="12192000" cy="635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1600"/>
                </a:spcBef>
              </a:pPr>
              <a:endParaRPr lang="en-US" sz="2400" dirty="0"/>
            </a:p>
          </p:txBody>
        </p:sp>
        <p:pic>
          <p:nvPicPr>
            <p:cNvPr id="6" name="Picture 5" descr="University of New England">
              <a:extLst>
                <a:ext uri="{FF2B5EF4-FFF2-40B4-BE49-F238E27FC236}">
                  <a16:creationId xmlns:a16="http://schemas.microsoft.com/office/drawing/2014/main" id="{023F1A98-15E4-72D1-3741-3965B588D4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223000"/>
              <a:ext cx="2540000" cy="63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8830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B7B9F31-CEA6-3247-E1B1-A53D918AA3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F059B64-17DC-61B9-5FD9-388E8D8E3A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ABEE9A4-555F-88AC-C3C3-65BABBE6C2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5C92DD7-17E3-8A9D-0A1D-31E11943F680}"/>
              </a:ext>
            </a:extLst>
          </p:cNvPr>
          <p:cNvGrpSpPr/>
          <p:nvPr/>
        </p:nvGrpSpPr>
        <p:grpSpPr>
          <a:xfrm>
            <a:off x="0" y="6223000"/>
            <a:ext cx="12192000" cy="635000"/>
            <a:chOff x="0" y="6223000"/>
            <a:chExt cx="12192000" cy="635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24AF7AF-5496-466F-9B08-4030EBE181F6}"/>
                </a:ext>
              </a:extLst>
            </p:cNvPr>
            <p:cNvSpPr/>
            <p:nvPr userDrawn="1"/>
          </p:nvSpPr>
          <p:spPr>
            <a:xfrm>
              <a:off x="0" y="6223000"/>
              <a:ext cx="12192000" cy="635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1600"/>
                </a:spcBef>
              </a:pPr>
              <a:r>
                <a:rPr lang="en-US" dirty="0">
                  <a:latin typeface="Calibri" panose="020F0502020204030204" pitchFamily="34" charset="0"/>
                </a:rPr>
                <a:t>© University of New England </a:t>
              </a:r>
              <a:fld id="{63B67717-C0A9-7E46-90D6-21065194FA86}" type="datetimeyyyy">
                <a:rPr lang="en-AU" smtClean="0">
                  <a:latin typeface="Calibri" panose="020F0502020204030204" pitchFamily="34" charset="0"/>
                </a:rPr>
                <a:pPr algn="ctr">
                  <a:lnSpc>
                    <a:spcPct val="90000"/>
                  </a:lnSpc>
                  <a:spcBef>
                    <a:spcPts val="1600"/>
                  </a:spcBef>
                </a:pPr>
                <a:t>2024</a:t>
              </a:fld>
              <a:endParaRPr lang="en-US" dirty="0">
                <a:latin typeface="Calibri" panose="020F0502020204030204" pitchFamily="34" charset="0"/>
              </a:endParaRPr>
            </a:p>
          </p:txBody>
        </p:sp>
        <p:pic>
          <p:nvPicPr>
            <p:cNvPr id="8" name="Picture 7" descr="University of New England">
              <a:extLst>
                <a:ext uri="{FF2B5EF4-FFF2-40B4-BE49-F238E27FC236}">
                  <a16:creationId xmlns:a16="http://schemas.microsoft.com/office/drawing/2014/main" id="{B2A407F5-9284-F86E-91F5-9F7B67691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223000"/>
              <a:ext cx="2540000" cy="6350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53001276"/>
      </p:ext>
    </p:extLst>
  </p:cSld>
  <p:clrMapOvr>
    <a:masterClrMapping/>
  </p:clrMapOvr>
</p:sld>
</file>

<file path=ppt/theme/theme1.xml><?xml version="1.0" encoding="utf-8"?>
<a:theme xmlns:a="http://schemas.openxmlformats.org/drawingml/2006/main" name="UNE Formal">
  <a:themeElements>
    <a:clrScheme name="UNE Dark">
      <a:dk1>
        <a:srgbClr val="000000"/>
      </a:dk1>
      <a:lt1>
        <a:srgbClr val="FFFFFF"/>
      </a:lt1>
      <a:dk2>
        <a:srgbClr val="323232"/>
      </a:dk2>
      <a:lt2>
        <a:srgbClr val="F4F4F4"/>
      </a:lt2>
      <a:accent1>
        <a:srgbClr val="007A7D"/>
      </a:accent1>
      <a:accent2>
        <a:srgbClr val="700062"/>
      </a:accent2>
      <a:accent3>
        <a:srgbClr val="3E8100"/>
      </a:accent3>
      <a:accent4>
        <a:srgbClr val="876631"/>
      </a:accent4>
      <a:accent5>
        <a:srgbClr val="8B0000"/>
      </a:accent5>
      <a:accent6>
        <a:srgbClr val="7C5076"/>
      </a:accent6>
      <a:hlink>
        <a:srgbClr val="239BA4"/>
      </a:hlink>
      <a:folHlink>
        <a:srgbClr val="B25DF4"/>
      </a:folHlink>
    </a:clrScheme>
    <a:fontScheme name="UNE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lnSpc>
            <a:spcPct val="90000"/>
          </a:lnSpc>
          <a:spcBef>
            <a:spcPts val="1600"/>
          </a:spcBef>
          <a:defRPr sz="2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alpha val="75000"/>
          </a:schemeClr>
        </a:solidFill>
      </a:spPr>
      <a:bodyPr wrap="square" lIns="108000" tIns="108000" rIns="108000" bIns="108000" rtlCol="0">
        <a:spAutoFit/>
      </a:bodyPr>
      <a:lstStyle>
        <a:defPPr algn="l">
          <a:lnSpc>
            <a:spcPct val="90000"/>
          </a:lnSpc>
          <a:spcBef>
            <a:spcPts val="1600"/>
          </a:spcBef>
          <a:buSzPct val="125000"/>
          <a:defRPr sz="28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033DF562-7489-FF48-BD00-C5CBBA9ABE29}" vid="{875E8894-CCBE-3C4B-903F-87CF9FC7D486}"/>
    </a:ext>
  </a:extLst>
</a:theme>
</file>

<file path=ppt/theme/theme2.xml><?xml version="1.0" encoding="utf-8"?>
<a:theme xmlns:a="http://schemas.openxmlformats.org/drawingml/2006/main" name="UNE Casual">
  <a:themeElements>
    <a:clrScheme name="UNE">
      <a:dk1>
        <a:srgbClr val="000000"/>
      </a:dk1>
      <a:lt1>
        <a:srgbClr val="FFFFFF"/>
      </a:lt1>
      <a:dk2>
        <a:srgbClr val="252525"/>
      </a:dk2>
      <a:lt2>
        <a:srgbClr val="D3D1D3"/>
      </a:lt2>
      <a:accent1>
        <a:srgbClr val="0077A8"/>
      </a:accent1>
      <a:accent2>
        <a:srgbClr val="700069"/>
      </a:accent2>
      <a:accent3>
        <a:srgbClr val="008005"/>
      </a:accent3>
      <a:accent4>
        <a:srgbClr val="FF7F56"/>
      </a:accent4>
      <a:accent5>
        <a:srgbClr val="9B2119"/>
      </a:accent5>
      <a:accent6>
        <a:srgbClr val="00E5E9"/>
      </a:accent6>
      <a:hlink>
        <a:srgbClr val="69E5E9"/>
      </a:hlink>
      <a:folHlink>
        <a:srgbClr val="FF5DB2"/>
      </a:folHlink>
    </a:clrScheme>
    <a:fontScheme name="UNE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lnSpc>
            <a:spcPct val="90000"/>
          </a:lnSpc>
          <a:spcBef>
            <a:spcPts val="1600"/>
          </a:spcBef>
          <a:defRPr sz="2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alpha val="75000"/>
          </a:schemeClr>
        </a:solidFill>
      </a:spPr>
      <a:bodyPr wrap="square" lIns="108000" tIns="108000" rIns="108000" bIns="108000" rtlCol="0">
        <a:spAutoFit/>
      </a:bodyPr>
      <a:lstStyle>
        <a:defPPr algn="l">
          <a:lnSpc>
            <a:spcPct val="90000"/>
          </a:lnSpc>
          <a:spcBef>
            <a:spcPts val="1600"/>
          </a:spcBef>
          <a:buSzPct val="150000"/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033DF562-7489-FF48-BD00-C5CBBA9ABE29}" vid="{9EA76EA0-452A-B340-A9C2-C6AAE51EE9E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UNE Formal</Template>
  <TotalTime>1</TotalTime>
  <Words>119</Words>
  <Application>Microsoft Macintosh PowerPoint</Application>
  <PresentationFormat>Widescreen</PresentationFormat>
  <Paragraphs>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UNE Formal</vt:lpstr>
      <vt:lpstr>UNE Casual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Iain Mackay</dc:creator>
  <cp:keywords/>
  <dc:description>Minimal dark modern design with University of New England branding, acknowledgements, and copyright.</dc:description>
  <cp:lastModifiedBy>Iain Mackay</cp:lastModifiedBy>
  <cp:revision>1</cp:revision>
  <dcterms:created xsi:type="dcterms:W3CDTF">2024-04-08T02:05:12Z</dcterms:created>
  <dcterms:modified xsi:type="dcterms:W3CDTF">2024-04-08T02:06:39Z</dcterms:modified>
  <cp:category/>
</cp:coreProperties>
</file>