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7"/>
  </p:notesMasterIdLst>
  <p:handoutMasterIdLst>
    <p:handoutMasterId r:id="rId8"/>
  </p:handoutMasterIdLst>
  <p:sldIdLst>
    <p:sldId id="262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B938BB-B45E-9947-BE55-D39058787D24}">
          <p14:sldIdLst/>
        </p14:section>
        <p14:section name="Preshow" id="{60E7716B-D909-6B4F-A139-00C3BCA61824}">
          <p14:sldIdLst>
            <p14:sldId id="262"/>
            <p14:sldId id="258"/>
          </p14:sldIdLst>
        </p14:section>
        <p14:section name="Content" id="{AE7F3FFA-4B38-B743-B245-48C421235920}">
          <p14:sldIdLst>
            <p14:sldId id="261"/>
          </p14:sldIdLst>
        </p14:section>
        <p14:section name="End" id="{DE15B762-79FE-AC46-9F87-C0EE0EFD9C62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07"/>
    <a:srgbClr val="476C0A"/>
    <a:srgbClr val="7ACC34"/>
    <a:srgbClr val="649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216" y="184"/>
      </p:cViewPr>
      <p:guideLst/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0" d="100"/>
          <a:sy n="160" d="100"/>
        </p:scale>
        <p:origin x="3488" y="176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08F505-F021-252C-E702-8BBE75BFFE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00A6C-8BDF-2DAB-F1F6-DCFA11BAA3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96E7-459A-1244-9D7D-151EB4DCB011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929A7-559F-CD99-46C6-B96F7AD3C5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F612B-C3A1-BDE2-1879-E37C939915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B408-CD95-2146-94BD-30F9389D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5C62-0463-2F4E-93D0-F4EF1C2C7010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496EF-CF2E-0240-896F-24D00EA3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496EF-CF2E-0240-896F-24D00EA3B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496EF-CF2E-0240-896F-24D00EA3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3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987A4DC-F429-F34B-A702-375914C42D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1098" y="-1"/>
            <a:ext cx="8470902" cy="647699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1098" y="1062180"/>
            <a:ext cx="8470902" cy="985242"/>
          </a:xfrm>
        </p:spPr>
        <p:txBody>
          <a:bodyPr wrap="square" rIns="540000" anchor="b">
            <a:spAutoFit/>
          </a:bodyPr>
          <a:lstStyle>
            <a:lvl1pPr algn="l">
              <a:defRPr sz="6000" b="0">
                <a:effectLst/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1096" y="2103863"/>
            <a:ext cx="8470902" cy="857582"/>
          </a:xfrm>
        </p:spPr>
        <p:txBody>
          <a:bodyPr rIns="540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Select to edit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AB52F-188B-0E4F-834A-DD6EF523672C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"/>
            <a:ext cx="3722400" cy="647925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F417749D-894D-5A40-A983-911438FB4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19">
            <a:extLst>
              <a:ext uri="{FF2B5EF4-FFF2-40B4-BE49-F238E27FC236}">
                <a16:creationId xmlns:a16="http://schemas.microsoft.com/office/drawing/2014/main" id="{FDD7E80E-2E66-FC4E-7481-D99004E98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13F8387-DDFC-6D4A-92B8-5E6E33D3D323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3598961C-AF88-991B-D742-DAC3ABDD3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7E86BD-7A9D-2E3F-F127-8FBE8B498416}"/>
              </a:ext>
            </a:extLst>
          </p:cNvPr>
          <p:cNvCxnSpPr>
            <a:cxnSpLocks/>
          </p:cNvCxnSpPr>
          <p:nvPr userDrawn="1"/>
        </p:nvCxnSpPr>
        <p:spPr>
          <a:xfrm>
            <a:off x="3721096" y="2069723"/>
            <a:ext cx="847090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FF9637F-9741-4781-6060-53D85D4FFB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8148638" cy="1222743"/>
          </a:xfrm>
          <a:ln>
            <a:noFill/>
          </a:ln>
        </p:spPr>
        <p:txBody>
          <a:bodyPr rIns="540000"/>
          <a:lstStyle/>
          <a:p>
            <a:r>
              <a:rPr lang="en-GB" dirty="0"/>
              <a:t>Select to edit list title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0D2EA-6B7D-F841-9A9A-A136C238D8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233488"/>
            <a:ext cx="8148638" cy="5232764"/>
          </a:xfrm>
        </p:spPr>
        <p:txBody>
          <a:bodyPr tIns="180000" rIns="540000">
            <a:noAutofit/>
          </a:bodyPr>
          <a:lstStyle>
            <a:lvl1pPr marL="358775" indent="-358775"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 dirty="0"/>
              <a:t>Select to edit list or choose centre icon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ACF9AB-9947-E149-B78B-EEEE39EA0C03}"/>
              </a:ext>
            </a:extLst>
          </p:cNvPr>
          <p:cNvCxnSpPr>
            <a:cxnSpLocks/>
          </p:cNvCxnSpPr>
          <p:nvPr userDrawn="1"/>
        </p:nvCxnSpPr>
        <p:spPr>
          <a:xfrm>
            <a:off x="552893" y="1222744"/>
            <a:ext cx="7006856" cy="1074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1398B4D1-0277-FA14-31AE-BE64FA27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9">
            <a:extLst>
              <a:ext uri="{FF2B5EF4-FFF2-40B4-BE49-F238E27FC236}">
                <a16:creationId xmlns:a16="http://schemas.microsoft.com/office/drawing/2014/main" id="{7109CF79-8E23-D333-894B-F042B5A27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5056EFA-219A-2142-B69D-50B62A5EC9A6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52765895-5E2F-A815-1FB3-07A8B3C95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7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8">
            <a:extLst>
              <a:ext uri="{FF2B5EF4-FFF2-40B4-BE49-F238E27FC236}">
                <a16:creationId xmlns:a16="http://schemas.microsoft.com/office/drawing/2014/main" id="{2730182A-1214-585C-1B5F-B19207B18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A3B3FAF0-05D5-E0A3-D53E-9B109C40F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C644FD5-2CFC-2343-8D7B-F11EA694DA4B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2C888510-8B83-0A87-7623-5C0A4544F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78CCCF5-CF4E-4BE2-5911-B200EF30BB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BFA980-3154-FB4B-AC37-7AF2CF21E5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476991"/>
          </a:xfrm>
        </p:spPr>
        <p:txBody>
          <a:bodyPr tIns="72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5" name="Slide Number Placeholder 18">
            <a:extLst>
              <a:ext uri="{FF2B5EF4-FFF2-40B4-BE49-F238E27FC236}">
                <a16:creationId xmlns:a16="http://schemas.microsoft.com/office/drawing/2014/main" id="{637D45D0-6970-2AF2-A680-62C755AD3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62092F10-365D-FBA0-03D0-87CB0FFE3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2341032-A465-9345-8944-B3AB741D5B25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1A08708C-02B7-AB47-1866-2B590ED8F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597E205-1E33-9C7F-498D-C9B731F70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1676" y="-1"/>
            <a:ext cx="7590323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4601680" cy="1600200"/>
          </a:xfrm>
        </p:spPr>
        <p:txBody>
          <a:bodyPr lIns="360000" tIns="288000" rIns="288000" bIns="288000"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Select to edit caption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1679" y="-20549"/>
            <a:ext cx="7590319" cy="6476995"/>
          </a:xfrm>
        </p:spPr>
        <p:txBody>
          <a:bodyPr lIns="360000" tIns="540000" rIns="360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657815"/>
            <a:ext cx="4601677" cy="801007"/>
          </a:xfrm>
        </p:spPr>
        <p:txBody>
          <a:bodyPr lIns="360000" tIns="288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CBA08247-8858-1E49-0CBA-2C7E1608D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9">
            <a:extLst>
              <a:ext uri="{FF2B5EF4-FFF2-40B4-BE49-F238E27FC236}">
                <a16:creationId xmlns:a16="http://schemas.microsoft.com/office/drawing/2014/main" id="{A50726CA-001B-D159-CEDF-24540941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48A5CAE-9E96-BB45-8B3C-B71D11FF494D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104A9589-413D-10D9-39CC-756AAD2D3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91A698-2A39-B2AF-4F33-213097EB3E66}"/>
              </a:ext>
            </a:extLst>
          </p:cNvPr>
          <p:cNvCxnSpPr>
            <a:cxnSpLocks/>
          </p:cNvCxnSpPr>
          <p:nvPr userDrawn="1"/>
        </p:nvCxnSpPr>
        <p:spPr>
          <a:xfrm>
            <a:off x="0" y="1629935"/>
            <a:ext cx="46016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6476992"/>
          </a:xfrm>
          <a:noFill/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601680" cy="1600200"/>
          </a:xfrm>
        </p:spPr>
        <p:txBody>
          <a:bodyPr lIns="360000" tIns="288000" rIns="288000" bIns="288000"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Select to edit picture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657815"/>
            <a:ext cx="4601680" cy="801007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CAC48243-359B-5EFB-FA34-106ACC8A2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9">
            <a:extLst>
              <a:ext uri="{FF2B5EF4-FFF2-40B4-BE49-F238E27FC236}">
                <a16:creationId xmlns:a16="http://schemas.microsoft.com/office/drawing/2014/main" id="{A2FCD205-47F9-695D-C8B5-C57295EA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CBF0F60-4FB8-FE46-9C6A-1734DBB36474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7ACF3C17-EC23-2A87-5E20-918636244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B05C8F-FA46-F517-6184-6AD14B3C62F6}"/>
              </a:ext>
            </a:extLst>
          </p:cNvPr>
          <p:cNvCxnSpPr>
            <a:cxnSpLocks/>
          </p:cNvCxnSpPr>
          <p:nvPr userDrawn="1"/>
        </p:nvCxnSpPr>
        <p:spPr>
          <a:xfrm>
            <a:off x="0" y="1629935"/>
            <a:ext cx="46016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4241074" cy="6476992"/>
          </a:xfrm>
          <a:noFill/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1074" y="4550003"/>
            <a:ext cx="4601680" cy="1024823"/>
          </a:xfrm>
        </p:spPr>
        <p:txBody>
          <a:bodyPr lIns="360000" tIns="288000" rIns="288000" bIns="288000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Select to edit quote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41074" y="5618370"/>
            <a:ext cx="4601680" cy="858624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Attribution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D9C2B64A-07D2-39C8-CB79-5A2C6EDF5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9">
            <a:extLst>
              <a:ext uri="{FF2B5EF4-FFF2-40B4-BE49-F238E27FC236}">
                <a16:creationId xmlns:a16="http://schemas.microsoft.com/office/drawing/2014/main" id="{DD04A6EE-5AEC-9056-5E90-2008BB21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998A99C-5DB2-E14F-ABFF-220D4DB8513D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83395794-806D-3120-1954-392850D38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A1F38E-5089-4C55-8E6E-AAFAB4644D52}"/>
              </a:ext>
            </a:extLst>
          </p:cNvPr>
          <p:cNvCxnSpPr>
            <a:cxnSpLocks/>
          </p:cNvCxnSpPr>
          <p:nvPr userDrawn="1"/>
        </p:nvCxnSpPr>
        <p:spPr>
          <a:xfrm>
            <a:off x="4234544" y="5592335"/>
            <a:ext cx="460167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uiExpand="1" build="p" autoUpdateAnimBg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18">
            <a:extLst>
              <a:ext uri="{FF2B5EF4-FFF2-40B4-BE49-F238E27FC236}">
                <a16:creationId xmlns:a16="http://schemas.microsoft.com/office/drawing/2014/main" id="{FCEE60A1-29F6-F83C-B058-E86E40796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9">
            <a:extLst>
              <a:ext uri="{FF2B5EF4-FFF2-40B4-BE49-F238E27FC236}">
                <a16:creationId xmlns:a16="http://schemas.microsoft.com/office/drawing/2014/main" id="{896FEF54-7736-24B8-4127-C7A6290C9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36E3634-7E68-9B49-81AD-E94F1DE55A9F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CB51B068-9429-477D-E2B7-BAC5DCB1B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8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5294" y="0"/>
            <a:ext cx="2628900" cy="647699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"/>
            <a:ext cx="7525294" cy="647699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18">
            <a:extLst>
              <a:ext uri="{FF2B5EF4-FFF2-40B4-BE49-F238E27FC236}">
                <a16:creationId xmlns:a16="http://schemas.microsoft.com/office/drawing/2014/main" id="{B511DEA8-C00A-73CE-C621-6B2C0B7B5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9">
            <a:extLst>
              <a:ext uri="{FF2B5EF4-FFF2-40B4-BE49-F238E27FC236}">
                <a16:creationId xmlns:a16="http://schemas.microsoft.com/office/drawing/2014/main" id="{D892793F-9E1D-06DA-A17D-69BB870C1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395F067-4F8D-2548-ABCA-B04D6ADF7E48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6AF3D88F-ACB5-6172-195A-206F5CD57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193E1B6-7595-BE49-B358-8845FA0108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476984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44073"/>
            <a:ext cx="8148639" cy="985242"/>
          </a:xfrm>
          <a:noFill/>
        </p:spPr>
        <p:txBody>
          <a:bodyPr wrap="square" rIns="540000" anchor="b">
            <a:spAutoFit/>
          </a:bodyPr>
          <a:lstStyle>
            <a:lvl1pPr algn="r">
              <a:defRPr sz="6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129314"/>
            <a:ext cx="8148638" cy="916228"/>
          </a:xfrm>
        </p:spPr>
        <p:txBody>
          <a:bodyPr rIns="540000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Select to edit summary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E021C26-8C0F-B95E-26EA-EBEBC4E3266E}"/>
              </a:ext>
            </a:extLst>
          </p:cNvPr>
          <p:cNvSpPr txBox="1">
            <a:spLocks/>
          </p:cNvSpPr>
          <p:nvPr userDrawn="1"/>
        </p:nvSpPr>
        <p:spPr>
          <a:xfrm>
            <a:off x="1523999" y="6476994"/>
            <a:ext cx="1065778" cy="38100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600" b="0" kern="120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600"/>
              </a:spcBef>
            </a:pPr>
            <a:endParaRPr lang="en-AU" dirty="0"/>
          </a:p>
        </p:txBody>
      </p:sp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81E29BC1-0C76-B7AE-F172-B720CD3B6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19">
            <a:extLst>
              <a:ext uri="{FF2B5EF4-FFF2-40B4-BE49-F238E27FC236}">
                <a16:creationId xmlns:a16="http://schemas.microsoft.com/office/drawing/2014/main" id="{B02DC1F8-7530-4E48-7714-71798046D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07ED8DD-B7A7-DE44-8A70-15E5E6CEA7C9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4EEF8974-F8AD-9EED-B7B3-32CD59D46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2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04DCEA4-A24E-D795-6694-6497A460B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84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474443"/>
          </a:xfrm>
        </p:spPr>
        <p:txBody>
          <a:bodyPr lIns="540000" tIns="1440000">
            <a:noAutofit/>
          </a:bodyPr>
          <a:lstStyle>
            <a:lvl1pPr>
              <a:buSzPct val="125000"/>
              <a:defRPr b="0"/>
            </a:lvl1pPr>
            <a:lvl2pPr>
              <a:buSzPct val="125000"/>
              <a:defRPr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01480"/>
          </a:xfrm>
        </p:spPr>
        <p:txBody>
          <a:bodyPr lIns="720000" rIns="720000" anchor="ctr" anchorCtr="0"/>
          <a:lstStyle>
            <a:lvl1pPr>
              <a:defRPr sz="3600"/>
            </a:lvl1pPr>
          </a:lstStyle>
          <a:p>
            <a:r>
              <a:rPr lang="en-GB" dirty="0"/>
              <a:t>Select to edit title</a:t>
            </a:r>
            <a:endParaRPr lang="en-US" dirty="0"/>
          </a:p>
        </p:txBody>
      </p:sp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64C73E00-FE07-D201-C06E-66988641B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19">
            <a:extLst>
              <a:ext uri="{FF2B5EF4-FFF2-40B4-BE49-F238E27FC236}">
                <a16:creationId xmlns:a16="http://schemas.microsoft.com/office/drawing/2014/main" id="{3D021217-C27A-0FC4-8CFF-3711B7158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06BD7DD-7FC8-924D-A24E-9BBC89FB5B0E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4907A3A8-4B4A-3CBF-196F-BA4C0599B4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BFC3985-58AC-1809-7B9B-B004143F59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46FCD7-3E6D-79A2-06A5-D868B48CA47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208313"/>
            <a:ext cx="12192000" cy="5246915"/>
          </a:xfrm>
        </p:spPr>
        <p:txBody>
          <a:bodyPr tIns="288000">
            <a:noAutofit/>
          </a:bodyPr>
          <a:lstStyle>
            <a:lvl1pPr>
              <a:defRPr baseline="0"/>
            </a:lvl1pPr>
          </a:lstStyle>
          <a:p>
            <a:pPr lvl="0"/>
            <a:r>
              <a:rPr lang="en-GB" dirty="0"/>
              <a:t>Click to edit text or select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01480"/>
          </a:xfrm>
        </p:spPr>
        <p:txBody>
          <a:bodyPr lIns="540000" rIns="720000" anchor="b" anchorCtr="0"/>
          <a:lstStyle>
            <a:lvl1pPr>
              <a:defRPr sz="3600"/>
            </a:lvl1pPr>
          </a:lstStyle>
          <a:p>
            <a:r>
              <a:rPr lang="en-GB" dirty="0"/>
              <a:t>Select to edit title</a:t>
            </a:r>
            <a:endParaRPr lang="en-US" dirty="0"/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6E010408-164D-8E64-4925-20A2567AC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19">
            <a:extLst>
              <a:ext uri="{FF2B5EF4-FFF2-40B4-BE49-F238E27FC236}">
                <a16:creationId xmlns:a16="http://schemas.microsoft.com/office/drawing/2014/main" id="{F93EEEC1-BB4C-B320-71CE-24E7D92CF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3C1D4F3-2418-8840-9A00-BCB5A4E3066E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12B58E05-1923-94FC-27E7-92151B858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45BB2B1-39B4-6846-A714-15ADE977B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1999" cy="647699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" y="5357812"/>
            <a:ext cx="8148638" cy="914024"/>
          </a:xfrm>
        </p:spPr>
        <p:txBody>
          <a:bodyPr rIns="54000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Select to edit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4526009"/>
            <a:ext cx="8148638" cy="831804"/>
          </a:xfrm>
          <a:solidFill>
            <a:schemeClr val="bg2">
              <a:alpha val="89856"/>
            </a:schemeClr>
          </a:solidFill>
        </p:spPr>
        <p:txBody>
          <a:bodyPr wrap="square" rIns="540000" anchor="b">
            <a:spAutoFit/>
          </a:bodyPr>
          <a:lstStyle>
            <a:lvl1pPr>
              <a:defRPr sz="48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A9D289BA-97C6-9ADF-A048-D28830102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19">
            <a:extLst>
              <a:ext uri="{FF2B5EF4-FFF2-40B4-BE49-F238E27FC236}">
                <a16:creationId xmlns:a16="http://schemas.microsoft.com/office/drawing/2014/main" id="{3B209C45-0DFB-C574-111A-3328301E8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537D41F-8C68-5C42-8185-DB16CFE1696C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A7576EC4-F3AE-B132-D992-6F89B671F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98F1BEF-3D3A-0CAD-689C-C25BAA98E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DF039EB-9A1F-AD4C-9C6E-3E09F7D296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462169"/>
          </a:xfrm>
        </p:spPr>
        <p:txBody>
          <a:bodyPr lIns="4680000" rIns="540000" anchor="ctr" anchorCtr="0">
            <a:noAutofit/>
          </a:bodyPr>
          <a:lstStyle>
            <a:lvl1pPr marL="358775" indent="-358775"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3901C-07A5-7A4D-8D51-68D836DF4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39730"/>
            <a:ext cx="4189228" cy="2378555"/>
          </a:xfrm>
        </p:spPr>
        <p:txBody>
          <a:bodyPr lIns="288000" tIns="648000" rIns="288000" bIns="720000" anchor="ctr" anchorCtr="0">
            <a:spAutoFit/>
          </a:bodyPr>
          <a:lstStyle>
            <a:lvl1pPr algn="r">
              <a:defRPr/>
            </a:lvl1pPr>
          </a:lstStyle>
          <a:p>
            <a:r>
              <a:rPr lang="en-GB" dirty="0"/>
              <a:t>Select to edit section list title</a:t>
            </a:r>
            <a:endParaRPr lang="en-US" dirty="0"/>
          </a:p>
        </p:txBody>
      </p:sp>
      <p:sp>
        <p:nvSpPr>
          <p:cNvPr id="3" name="Slide Number Placeholder 18">
            <a:extLst>
              <a:ext uri="{FF2B5EF4-FFF2-40B4-BE49-F238E27FC236}">
                <a16:creationId xmlns:a16="http://schemas.microsoft.com/office/drawing/2014/main" id="{8E1953B3-8258-2362-C417-0189CB51E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19">
            <a:extLst>
              <a:ext uri="{FF2B5EF4-FFF2-40B4-BE49-F238E27FC236}">
                <a16:creationId xmlns:a16="http://schemas.microsoft.com/office/drawing/2014/main" id="{C0E7F5A6-9366-886D-3B6C-524A15D1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439F26A-B340-2F44-AEC2-64EB00ED2000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5" name="Footer Placeholder 20">
            <a:extLst>
              <a:ext uri="{FF2B5EF4-FFF2-40B4-BE49-F238E27FC236}">
                <a16:creationId xmlns:a16="http://schemas.microsoft.com/office/drawing/2014/main" id="{6A9CFC0A-5A7F-01E1-8839-80151712E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B6F4333-0256-F70E-F24D-02FDB7BBAE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1222745"/>
            <a:ext cx="5874327" cy="5245561"/>
          </a:xfrm>
        </p:spPr>
        <p:txBody>
          <a:bodyPr lIns="360000" rIns="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74327" y="1222745"/>
            <a:ext cx="6317675" cy="5245562"/>
          </a:xfrm>
        </p:spPr>
        <p:txBody>
          <a:bodyPr lIns="360000" rIns="36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648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5" name="Slide Number Placeholder 18">
            <a:extLst>
              <a:ext uri="{FF2B5EF4-FFF2-40B4-BE49-F238E27FC236}">
                <a16:creationId xmlns:a16="http://schemas.microsoft.com/office/drawing/2014/main" id="{FD6B55A8-6777-8933-768C-93A228B05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69D88D28-690E-523F-D822-3222ED8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FBA42DE-2C2F-C941-BCAC-78D1C0CF5838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C4950757-F768-BC3D-ED8D-9B4050F2F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244010"/>
            <a:ext cx="3945276" cy="5232981"/>
          </a:xfrm>
        </p:spPr>
        <p:txBody>
          <a:bodyPr lIns="360000" rIns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971443" y="1244002"/>
            <a:ext cx="4105276" cy="5232981"/>
          </a:xfrm>
        </p:spPr>
        <p:txBody>
          <a:bodyPr lIns="360000" rIns="360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80406FAB-A43D-FC16-12A6-C4893124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5BDA759D-181D-0436-6720-028633CDFB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D9DEB41-0145-D642-AEE8-83720CF91842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76CD040F-54D7-6D8B-6920-0E13F056E5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6718" y="1244598"/>
            <a:ext cx="4115281" cy="5232383"/>
          </a:xfrm>
        </p:spPr>
        <p:txBody>
          <a:bodyPr lIns="360000" rIns="360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baseline="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2" y="1299732"/>
            <a:ext cx="3060000" cy="5173124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043999" y="1299732"/>
            <a:ext cx="3060000" cy="5177251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80406FAB-A43D-FC16-12A6-C4893124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5BDA759D-181D-0436-6720-028633CDFB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3973B0A-F471-9040-8FAD-BA42ADE84939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76CD040F-54D7-6D8B-6920-0E13F056E5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88000" y="1299732"/>
            <a:ext cx="3060000" cy="5173122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E14A2-493E-5E7B-BF36-3E5C2828E0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32000" y="1299732"/>
            <a:ext cx="3060000" cy="5178174"/>
          </a:xfrm>
        </p:spPr>
        <p:txBody>
          <a:bodyPr lIns="288000" rIns="288000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four column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4315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2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80406FAB-A43D-FC16-12A6-C4893124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5BDA759D-181D-0436-6720-028633CDFB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71C3F75-32AE-784C-AADA-18239753CFBC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76CD040F-54D7-6D8B-6920-0E13F056E5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E14A2-493E-5E7B-BF36-3E5C2828E0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945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4"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184BE5-FBFD-8BEE-EDB4-93EE4ACAC1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7260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5"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630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3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five column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1F6A1-4B78-714C-804C-5EFC10878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68306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2">
              <a:alpha val="90000"/>
            </a:schemeClr>
          </a:solidFill>
        </p:spPr>
        <p:txBody>
          <a:bodyPr/>
          <a:lstStyle>
            <a:lvl1pPr>
              <a:defRPr b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Select to edit picture title</a:t>
            </a:r>
            <a:endParaRPr lang="en-US" dirty="0"/>
          </a:p>
        </p:txBody>
      </p:sp>
      <p:sp>
        <p:nvSpPr>
          <p:cNvPr id="3" name="Slide Number Placeholder 18">
            <a:extLst>
              <a:ext uri="{FF2B5EF4-FFF2-40B4-BE49-F238E27FC236}">
                <a16:creationId xmlns:a16="http://schemas.microsoft.com/office/drawing/2014/main" id="{C7D4D0C5-232D-94B9-47BB-4DC46069D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19">
            <a:extLst>
              <a:ext uri="{FF2B5EF4-FFF2-40B4-BE49-F238E27FC236}">
                <a16:creationId xmlns:a16="http://schemas.microsoft.com/office/drawing/2014/main" id="{2C9650A5-8910-FDCC-34B4-94024C8BC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1050E66-6C7B-E543-8FF5-745C20E9784D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5" name="Footer Placeholder 20">
            <a:extLst>
              <a:ext uri="{FF2B5EF4-FFF2-40B4-BE49-F238E27FC236}">
                <a16:creationId xmlns:a16="http://schemas.microsoft.com/office/drawing/2014/main" id="{C40E64E2-A374-AC96-E89C-5D8797832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8A27E7A-B977-2B81-AEFC-4FC650FE8F4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8148638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0D2EA-6B7D-F841-9A9A-A136C238D8E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233488"/>
            <a:ext cx="8148638" cy="5243503"/>
          </a:xfrm>
        </p:spPr>
        <p:txBody>
          <a:bodyPr tIns="180000" rIns="54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608574" cy="1222743"/>
          </a:xfrm>
          <a:ln>
            <a:noFill/>
          </a:ln>
        </p:spPr>
        <p:txBody>
          <a:bodyPr rIns="540000"/>
          <a:lstStyle/>
          <a:p>
            <a:r>
              <a:rPr lang="en-GB" dirty="0"/>
              <a:t>Select to edit list title</a:t>
            </a:r>
            <a:endParaRPr lang="en-US" dirty="0"/>
          </a:p>
        </p:txBody>
      </p:sp>
      <p:sp>
        <p:nvSpPr>
          <p:cNvPr id="3" name="Slide Number Placeholder 18">
            <a:extLst>
              <a:ext uri="{FF2B5EF4-FFF2-40B4-BE49-F238E27FC236}">
                <a16:creationId xmlns:a16="http://schemas.microsoft.com/office/drawing/2014/main" id="{79EB469B-7879-9F8A-8DAF-7E473A11D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19">
            <a:extLst>
              <a:ext uri="{FF2B5EF4-FFF2-40B4-BE49-F238E27FC236}">
                <a16:creationId xmlns:a16="http://schemas.microsoft.com/office/drawing/2014/main" id="{A1A5FCDA-C3AC-BA36-BADA-60039A5B0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395FACE-503B-CE47-83D6-E3973B307011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5" name="Footer Placeholder 20">
            <a:extLst>
              <a:ext uri="{FF2B5EF4-FFF2-40B4-BE49-F238E27FC236}">
                <a16:creationId xmlns:a16="http://schemas.microsoft.com/office/drawing/2014/main" id="{A18E69D4-E468-1746-E2B9-BA0A0D233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8">
            <a:extLst>
              <a:ext uri="{FF2B5EF4-FFF2-40B4-BE49-F238E27FC236}">
                <a16:creationId xmlns:a16="http://schemas.microsoft.com/office/drawing/2014/main" id="{902CAFA8-F014-651F-EC39-DDCF378D3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19">
            <a:extLst>
              <a:ext uri="{FF2B5EF4-FFF2-40B4-BE49-F238E27FC236}">
                <a16:creationId xmlns:a16="http://schemas.microsoft.com/office/drawing/2014/main" id="{FEA1E388-0BD7-53A1-0D3C-9B345172E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A5C8ACB-57E0-AF44-A8EF-C1E9DF355860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4" name="Footer Placeholder 20">
            <a:extLst>
              <a:ext uri="{FF2B5EF4-FFF2-40B4-BE49-F238E27FC236}">
                <a16:creationId xmlns:a16="http://schemas.microsoft.com/office/drawing/2014/main" id="{F4CEB89C-7C77-EA17-2E66-3C3C4C683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57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B0CB707-2C1D-BC97-D565-048EB4DF35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BFA980-3154-FB4B-AC37-7AF2CF21E5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462169"/>
          </a:xfrm>
        </p:spPr>
        <p:txBody>
          <a:bodyPr tIns="720000">
            <a:noAutofit/>
          </a:bodyPr>
          <a:lstStyle/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Slide Number Placeholder 18">
            <a:extLst>
              <a:ext uri="{FF2B5EF4-FFF2-40B4-BE49-F238E27FC236}">
                <a16:creationId xmlns:a16="http://schemas.microsoft.com/office/drawing/2014/main" id="{47E28DC1-14C0-0B57-71C5-9BDCA7E48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19">
            <a:extLst>
              <a:ext uri="{FF2B5EF4-FFF2-40B4-BE49-F238E27FC236}">
                <a16:creationId xmlns:a16="http://schemas.microsoft.com/office/drawing/2014/main" id="{E6A20F87-3660-5BD9-F3DE-E7C3741D0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F6AC0D9-5625-5E44-9441-4EA2895F4FCF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4" name="Footer Placeholder 20">
            <a:extLst>
              <a:ext uri="{FF2B5EF4-FFF2-40B4-BE49-F238E27FC236}">
                <a16:creationId xmlns:a16="http://schemas.microsoft.com/office/drawing/2014/main" id="{7E0A087C-B6E0-614A-3223-E567B0DE8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45BB2B1-39B4-6846-A714-15ADE977B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52126"/>
            <a:ext cx="12192000" cy="4024865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" y="2445164"/>
            <a:ext cx="12192001" cy="904507"/>
          </a:xfrm>
        </p:spPr>
        <p:txBody>
          <a:bodyPr wrap="square" lIns="540000" tIns="180000" rIns="540000" anchor="b">
            <a:spAutoFit/>
          </a:bodyPr>
          <a:lstStyle>
            <a:lvl1pPr>
              <a:defRPr sz="4800" b="0">
                <a:effectLst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2" y="3386081"/>
            <a:ext cx="8148638" cy="914024"/>
          </a:xfrm>
        </p:spPr>
        <p:txBody>
          <a:bodyPr lIns="540000" rIns="54000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Select to edit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C19EB9-F0AB-17B6-6C26-5CD2D21DE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026"/>
            <a:ext cx="12192000" cy="24511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Slide Number Placeholder 18">
            <a:extLst>
              <a:ext uri="{FF2B5EF4-FFF2-40B4-BE49-F238E27FC236}">
                <a16:creationId xmlns:a16="http://schemas.microsoft.com/office/drawing/2014/main" id="{7BF06331-BFA0-0B01-B839-C1CEBEDFE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19">
            <a:extLst>
              <a:ext uri="{FF2B5EF4-FFF2-40B4-BE49-F238E27FC236}">
                <a16:creationId xmlns:a16="http://schemas.microsoft.com/office/drawing/2014/main" id="{5F6502F7-E255-6990-A662-C24A18B38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86592FD-B0A4-7A43-BC80-327A81FCBD3C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98EC2B51-7EE3-D9A6-471B-59B99B07E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EFE73B-39F2-C213-8527-AFA6F65DAD76}"/>
              </a:ext>
            </a:extLst>
          </p:cNvPr>
          <p:cNvCxnSpPr>
            <a:cxnSpLocks/>
          </p:cNvCxnSpPr>
          <p:nvPr userDrawn="1"/>
        </p:nvCxnSpPr>
        <p:spPr>
          <a:xfrm>
            <a:off x="-2" y="3372880"/>
            <a:ext cx="1219200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40D9CB0-8F14-EDB9-F1D6-9BCE6176A7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01676" y="-1"/>
            <a:ext cx="7590323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01679" y="-1"/>
            <a:ext cx="7590319" cy="6480581"/>
          </a:xfrm>
        </p:spPr>
        <p:txBody>
          <a:bodyPr lIns="360000" tIns="720000" rIns="360000"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600198"/>
            <a:ext cx="4601677" cy="858624"/>
          </a:xfrm>
        </p:spPr>
        <p:txBody>
          <a:bodyPr lIns="360000" rIns="10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4601680" cy="1600200"/>
          </a:xfrm>
        </p:spPr>
        <p:txBody>
          <a:bodyPr lIns="360000" tIns="180000" rIns="108000" anchor="b"/>
          <a:lstStyle>
            <a:lvl1pPr>
              <a:defRPr sz="3200"/>
            </a:lvl1pPr>
          </a:lstStyle>
          <a:p>
            <a:r>
              <a:rPr lang="en-GB" dirty="0"/>
              <a:t>Select to edit caption title</a:t>
            </a:r>
            <a:endParaRPr lang="en-US" dirty="0"/>
          </a:p>
        </p:txBody>
      </p:sp>
      <p:sp>
        <p:nvSpPr>
          <p:cNvPr id="5" name="Slide Number Placeholder 18">
            <a:extLst>
              <a:ext uri="{FF2B5EF4-FFF2-40B4-BE49-F238E27FC236}">
                <a16:creationId xmlns:a16="http://schemas.microsoft.com/office/drawing/2014/main" id="{2CEAD93B-0972-3263-E329-193652C1D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745BC356-48D1-C193-C1B3-A82F1974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4F13E1D-7BA7-EA4F-B957-729ADAE77B7F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271229B6-9793-E6CE-E17F-E48CA51B9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92000" cy="6476991"/>
          </a:xfrm>
          <a:noFill/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1061884"/>
            <a:ext cx="4601680" cy="858624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Select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-1"/>
            <a:ext cx="6681019" cy="1061885"/>
          </a:xfrm>
        </p:spPr>
        <p:txBody>
          <a:bodyPr lIns="360000" tIns="288000" rIns="288000" bIns="288000" anchor="b"/>
          <a:lstStyle>
            <a:lvl1pPr>
              <a:defRPr sz="3200"/>
            </a:lvl1pPr>
          </a:lstStyle>
          <a:p>
            <a:r>
              <a:rPr lang="en-GB" dirty="0"/>
              <a:t>Select to edit picture title</a:t>
            </a:r>
            <a:endParaRPr lang="en-US" dirty="0"/>
          </a:p>
        </p:txBody>
      </p:sp>
      <p:sp>
        <p:nvSpPr>
          <p:cNvPr id="5" name="Slide Number Placeholder 18">
            <a:extLst>
              <a:ext uri="{FF2B5EF4-FFF2-40B4-BE49-F238E27FC236}">
                <a16:creationId xmlns:a16="http://schemas.microsoft.com/office/drawing/2014/main" id="{EF22E87B-B5C8-C666-492A-48D25E12B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4DC51C68-4B3B-9D1E-1802-E37F650A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6470E4-A2A6-7F48-80BE-DA1238CDCC70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5775B31D-2948-7E1C-B528-A8FFDB77C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4241074" cy="6476992"/>
          </a:xfrm>
          <a:noFill/>
        </p:spPr>
        <p:txBody>
          <a:bodyPr lIns="108000" tIns="108000" rIns="108000" anchor="b" anchorCtr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1074" y="4593547"/>
            <a:ext cx="4601680" cy="1024823"/>
          </a:xfrm>
        </p:spPr>
        <p:txBody>
          <a:bodyPr lIns="360000" tIns="288000" rIns="288000" bIns="288000" anchor="b">
            <a:spAutoFit/>
          </a:bodyPr>
          <a:lstStyle>
            <a:lvl1pPr>
              <a:defRPr sz="3200"/>
            </a:lvl1pPr>
          </a:lstStyle>
          <a:p>
            <a:r>
              <a:rPr lang="en-GB" dirty="0"/>
              <a:t>Select to edit quote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41074" y="5618370"/>
            <a:ext cx="4601680" cy="858624"/>
          </a:xfrm>
        </p:spPr>
        <p:txBody>
          <a:bodyPr lIns="360000" rIns="28800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Attribution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D9C2B64A-07D2-39C8-CB79-5A2C6EDF5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9">
            <a:extLst>
              <a:ext uri="{FF2B5EF4-FFF2-40B4-BE49-F238E27FC236}">
                <a16:creationId xmlns:a16="http://schemas.microsoft.com/office/drawing/2014/main" id="{DD04A6EE-5AEC-9056-5E90-2008BB21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998A99C-5DB2-E14F-ABFF-220D4DB8513D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83395794-806D-3120-1954-392850D38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uiExpand="1" build="p" autoUpdateAnimBg="0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EF5BF45F-7F07-6FB0-AAB6-5F35507B9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19">
            <a:extLst>
              <a:ext uri="{FF2B5EF4-FFF2-40B4-BE49-F238E27FC236}">
                <a16:creationId xmlns:a16="http://schemas.microsoft.com/office/drawing/2014/main" id="{4EB1A590-9A1A-780E-F828-7843C0ACE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B6A230F-4288-974D-B4FC-FD4B796541CB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E96EB61D-1F90-45B7-0643-C566CC8EA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546" y="-2"/>
            <a:ext cx="2628900" cy="6474445"/>
          </a:xfrm>
          <a:solidFill>
            <a:schemeClr val="accent1"/>
          </a:solidFill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"/>
            <a:ext cx="7577546" cy="647444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18">
            <a:extLst>
              <a:ext uri="{FF2B5EF4-FFF2-40B4-BE49-F238E27FC236}">
                <a16:creationId xmlns:a16="http://schemas.microsoft.com/office/drawing/2014/main" id="{A425FBAF-ED5C-2D71-1A3C-482E097DD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19">
            <a:extLst>
              <a:ext uri="{FF2B5EF4-FFF2-40B4-BE49-F238E27FC236}">
                <a16:creationId xmlns:a16="http://schemas.microsoft.com/office/drawing/2014/main" id="{2F9035F4-C242-456C-DCB2-02103D2FF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24C087C-D670-5449-A495-51F4135128A0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C5A7855D-BC11-EE48-AAB4-CAEC74FCE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452B7E5-CF86-DBDC-A279-E4007E8E5E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89228" y="-1"/>
            <a:ext cx="8002772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3901C-07A5-7A4D-8D51-68D836DF4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4189228" cy="6476990"/>
          </a:xfrm>
        </p:spPr>
        <p:txBody>
          <a:bodyPr lIns="360000" rIns="360000" anchor="ctr" anchorCtr="0"/>
          <a:lstStyle>
            <a:lvl1pPr algn="r">
              <a:defRPr/>
            </a:lvl1pPr>
          </a:lstStyle>
          <a:p>
            <a:r>
              <a:rPr lang="en-GB" dirty="0"/>
              <a:t>Select to edit section list title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DF039EB-9A1F-AD4C-9C6E-3E09F7D296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1759" y="-1"/>
            <a:ext cx="7960241" cy="6476991"/>
          </a:xfrm>
        </p:spPr>
        <p:txBody>
          <a:bodyPr lIns="360000" rIns="540000" anchor="ctr" anchorCtr="0">
            <a:noAutofit/>
          </a:bodyPr>
          <a:lstStyle>
            <a:lvl1pPr marL="358775" indent="-358775"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987AD-C4C7-3A4F-939C-D708C51C09A2}"/>
              </a:ext>
            </a:extLst>
          </p:cNvPr>
          <p:cNvCxnSpPr>
            <a:cxnSpLocks/>
          </p:cNvCxnSpPr>
          <p:nvPr userDrawn="1"/>
        </p:nvCxnSpPr>
        <p:spPr>
          <a:xfrm flipV="1">
            <a:off x="4202026" y="-1"/>
            <a:ext cx="0" cy="64769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275670E3-DC88-9214-D886-3C51E7A21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9">
            <a:extLst>
              <a:ext uri="{FF2B5EF4-FFF2-40B4-BE49-F238E27FC236}">
                <a16:creationId xmlns:a16="http://schemas.microsoft.com/office/drawing/2014/main" id="{C2F86ECC-0E0C-8E48-0289-AACAC2378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FAF5684-47E6-0F4F-A6B5-658A7AB45E17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8ED89AD9-BF8F-BFE3-BE7E-1F033A000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2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BC6BA80-BE05-B54D-E3DA-C917DBF901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1286933"/>
            <a:ext cx="5874327" cy="5190057"/>
          </a:xfrm>
        </p:spPr>
        <p:txBody>
          <a:bodyPr lIns="360000" rIns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10162903" cy="1222742"/>
          </a:xfrm>
        </p:spPr>
        <p:txBody>
          <a:bodyPr lIns="360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74327" y="1286933"/>
            <a:ext cx="6317675" cy="5190058"/>
          </a:xfrm>
        </p:spPr>
        <p:txBody>
          <a:bodyPr lIns="360000" rIns="360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AE1246B0-5832-6743-BF3C-BBDE1B336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9">
            <a:extLst>
              <a:ext uri="{FF2B5EF4-FFF2-40B4-BE49-F238E27FC236}">
                <a16:creationId xmlns:a16="http://schemas.microsoft.com/office/drawing/2014/main" id="{DC613987-FBA2-37CA-B913-7AA1C6F4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8779302-92EC-724D-9924-3E311013F961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7D64BBCE-27F1-1692-1308-FB9F2FA05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05DF8A-2C12-1BDC-333A-87E4DFBEE2E0}"/>
              </a:ext>
            </a:extLst>
          </p:cNvPr>
          <p:cNvCxnSpPr/>
          <p:nvPr userDrawn="1"/>
        </p:nvCxnSpPr>
        <p:spPr>
          <a:xfrm>
            <a:off x="0" y="1255579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comparison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299732"/>
            <a:ext cx="4043362" cy="5173124"/>
          </a:xfrm>
        </p:spPr>
        <p:txBody>
          <a:bodyPr lIns="360000" rIns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043362" y="1299732"/>
            <a:ext cx="4105276" cy="5177251"/>
          </a:xfrm>
        </p:spPr>
        <p:txBody>
          <a:bodyPr lIns="360000" rIns="360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80406FAB-A43D-FC16-12A6-C4893124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5BDA759D-181D-0436-6720-028633CDFB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2276629-3498-EB4D-BF7D-D5EC7BF70990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76CD040F-54D7-6D8B-6920-0E13F056E5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48638" y="1299732"/>
            <a:ext cx="4043362" cy="5173122"/>
          </a:xfrm>
        </p:spPr>
        <p:txBody>
          <a:bodyPr lIns="360000" rIns="360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AC1482-F3BE-41A2-8B00-A620DD844462}"/>
              </a:ext>
            </a:extLst>
          </p:cNvPr>
          <p:cNvCxnSpPr/>
          <p:nvPr userDrawn="1"/>
        </p:nvCxnSpPr>
        <p:spPr>
          <a:xfrm>
            <a:off x="0" y="1272513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four column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2" y="1299732"/>
            <a:ext cx="3060000" cy="5173124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043999" y="1299732"/>
            <a:ext cx="3060000" cy="5177251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80406FAB-A43D-FC16-12A6-C4893124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5BDA759D-181D-0436-6720-028633CDFB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3973B0A-F471-9040-8FAD-BA42ADE84939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76CD040F-54D7-6D8B-6920-0E13F056E5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88000" y="1299732"/>
            <a:ext cx="3060000" cy="5173122"/>
          </a:xfrm>
        </p:spPr>
        <p:txBody>
          <a:bodyPr lIns="288000" rIns="28800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AC1482-F3BE-41A2-8B00-A620DD844462}"/>
              </a:ext>
            </a:extLst>
          </p:cNvPr>
          <p:cNvCxnSpPr/>
          <p:nvPr userDrawn="1"/>
        </p:nvCxnSpPr>
        <p:spPr>
          <a:xfrm>
            <a:off x="0" y="1272513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E14A2-493E-5E7B-BF36-3E5C2828E0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32000" y="1299732"/>
            <a:ext cx="3060000" cy="5178174"/>
          </a:xfrm>
        </p:spPr>
        <p:txBody>
          <a:bodyPr lIns="288000" rIns="288000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</p:spTree>
    <p:extLst>
      <p:ext uri="{BB962C8B-B14F-4D97-AF65-F5344CB8AC3E}">
        <p14:creationId xmlns:p14="http://schemas.microsoft.com/office/powerpoint/2010/main" val="41663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E3C39E-650A-4F35-C4DD-87F4463CEB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2000" cy="6476992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175966" cy="1244010"/>
          </a:xfrm>
        </p:spPr>
        <p:txBody>
          <a:bodyPr lIns="360000"/>
          <a:lstStyle/>
          <a:p>
            <a:r>
              <a:rPr lang="en-GB" dirty="0"/>
              <a:t>Select to edit five column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4315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2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10" name="Slide Number Placeholder 18">
            <a:extLst>
              <a:ext uri="{FF2B5EF4-FFF2-40B4-BE49-F238E27FC236}">
                <a16:creationId xmlns:a16="http://schemas.microsoft.com/office/drawing/2014/main" id="{80406FAB-A43D-FC16-12A6-C4893124D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9">
            <a:extLst>
              <a:ext uri="{FF2B5EF4-FFF2-40B4-BE49-F238E27FC236}">
                <a16:creationId xmlns:a16="http://schemas.microsoft.com/office/drawing/2014/main" id="{5BDA759D-181D-0436-6720-028633CDFBA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71C3F75-32AE-784C-AADA-18239753CFBC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76CD040F-54D7-6D8B-6920-0E13F056E5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E14A2-493E-5E7B-BF36-3E5C2828E0A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945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4"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184BE5-FBFD-8BEE-EDB4-93EE4ACAC1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7260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5"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2B16DD-856C-C946-D638-4A31F1BE45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63000" y="1294544"/>
            <a:ext cx="2466000" cy="5184000"/>
          </a:xfrm>
        </p:spPr>
        <p:txBody>
          <a:bodyPr lIns="180000" rIns="180000">
            <a:noAutofit/>
          </a:bodyPr>
          <a:lstStyle>
            <a:lvl1pPr marL="457200" indent="-457200">
              <a:buFont typeface="+mj-lt"/>
              <a:buAutoNum type="arabicPeriod" startAt="3"/>
              <a:tabLst/>
              <a:defRPr sz="2400"/>
            </a:lvl1pPr>
          </a:lstStyle>
          <a:p>
            <a:pPr lvl="0"/>
            <a:r>
              <a:rPr lang="en-GB" dirty="0"/>
              <a:t>Select to edit or choose centre icon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AC1482-F3BE-41A2-8B00-A620DD844462}"/>
              </a:ext>
            </a:extLst>
          </p:cNvPr>
          <p:cNvCxnSpPr>
            <a:cxnSpLocks/>
          </p:cNvCxnSpPr>
          <p:nvPr userDrawn="1"/>
        </p:nvCxnSpPr>
        <p:spPr>
          <a:xfrm>
            <a:off x="0" y="1272513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4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4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1F6A1-4B78-714C-804C-5EFC10878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76991"/>
          </a:xfrm>
          <a:noFill/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effectLst>
                  <a:outerShdw blurRad="457200" algn="ctr" rotWithShape="0">
                    <a:schemeClr val="bg1"/>
                  </a:outerShdw>
                </a:effectLst>
              </a:defRPr>
            </a:lvl1pPr>
          </a:lstStyle>
          <a:p>
            <a:r>
              <a:rPr lang="en-GB" dirty="0"/>
              <a:t>Select to edit title</a:t>
            </a:r>
            <a:endParaRPr lang="en-US" dirty="0"/>
          </a:p>
        </p:txBody>
      </p:sp>
      <p:sp>
        <p:nvSpPr>
          <p:cNvPr id="6" name="Slide Number Placeholder 18">
            <a:extLst>
              <a:ext uri="{FF2B5EF4-FFF2-40B4-BE49-F238E27FC236}">
                <a16:creationId xmlns:a16="http://schemas.microsoft.com/office/drawing/2014/main" id="{96449724-C890-CBEB-37AF-EEAE32EA2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9">
            <a:extLst>
              <a:ext uri="{FF2B5EF4-FFF2-40B4-BE49-F238E27FC236}">
                <a16:creationId xmlns:a16="http://schemas.microsoft.com/office/drawing/2014/main" id="{6FC866FF-2426-5550-42E6-06A7C8FA1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EE56171-5605-014B-8B46-F81AEA27D266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8" name="Footer Placeholder 20">
            <a:extLst>
              <a:ext uri="{FF2B5EF4-FFF2-40B4-BE49-F238E27FC236}">
                <a16:creationId xmlns:a16="http://schemas.microsoft.com/office/drawing/2014/main" id="{283B4CC9-3BEA-82BB-CA51-826B1769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8654E1-F69D-812E-0F51-4FF087B1D34D}"/>
              </a:ext>
            </a:extLst>
          </p:cNvPr>
          <p:cNvCxnSpPr>
            <a:cxnSpLocks/>
          </p:cNvCxnSpPr>
          <p:nvPr userDrawn="1"/>
        </p:nvCxnSpPr>
        <p:spPr>
          <a:xfrm>
            <a:off x="0" y="1245046"/>
            <a:ext cx="1016290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4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8BACB0-2729-46D3-94E8-67F813A60BEF}"/>
              </a:ext>
            </a:extLst>
          </p:cNvPr>
          <p:cNvSpPr/>
          <p:nvPr userDrawn="1"/>
        </p:nvSpPr>
        <p:spPr>
          <a:xfrm>
            <a:off x="1523999" y="6476992"/>
            <a:ext cx="10668001" cy="3810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162903" cy="1222743"/>
          </a:xfrm>
          <a:prstGeom prst="rect">
            <a:avLst/>
          </a:prstGeom>
          <a:solidFill>
            <a:schemeClr val="bg2">
              <a:alpha val="89864"/>
            </a:schemeClr>
          </a:solidFill>
        </p:spPr>
        <p:txBody>
          <a:bodyPr vert="horz" lIns="540000" tIns="108000" rIns="720000" bIns="108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2744"/>
            <a:ext cx="12192000" cy="2389299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wrap="square" lIns="540000" tIns="288000" rIns="720000" bIns="28800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Slide Number Placeholder 18">
            <a:extLst>
              <a:ext uri="{FF2B5EF4-FFF2-40B4-BE49-F238E27FC236}">
                <a16:creationId xmlns:a16="http://schemas.microsoft.com/office/drawing/2014/main" id="{ABFEB099-3557-94F0-F7AF-A39CF65CC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3BEF8DC2-248C-5A34-79FC-8D7E1C532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63A676-56F5-9A4F-9241-4E885726659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6476982"/>
            <a:ext cx="1524068" cy="38101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B18CA6-CC29-19A7-07A1-8B023A54F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3817" y="6470374"/>
            <a:ext cx="1159566" cy="3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BE789A-4043-6D4E-98FB-F549EFC74BF1}" type="datetime1">
              <a:rPr lang="en-AU" smtClean="0"/>
              <a:t>13/11/2025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8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10" r:id="rId4"/>
    <p:sldLayoutId id="2147483676" r:id="rId5"/>
    <p:sldLayoutId id="2147483677" r:id="rId6"/>
    <p:sldLayoutId id="2147483719" r:id="rId7"/>
    <p:sldLayoutId id="2147483720" r:id="rId8"/>
    <p:sldLayoutId id="2147483678" r:id="rId9"/>
    <p:sldLayoutId id="2147483711" r:id="rId10"/>
    <p:sldLayoutId id="2147483679" r:id="rId11"/>
    <p:sldLayoutId id="2147483696" r:id="rId12"/>
    <p:sldLayoutId id="2147483680" r:id="rId13"/>
    <p:sldLayoutId id="2147483681" r:id="rId14"/>
    <p:sldLayoutId id="2147483716" r:id="rId15"/>
    <p:sldLayoutId id="2147483682" r:id="rId16"/>
    <p:sldLayoutId id="2147483683" r:id="rId17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0" kern="1200">
          <a:ln>
            <a:solidFill>
              <a:sysClr val="windowText" lastClr="000000"/>
            </a:solidFill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600"/>
        </a:spcBef>
        <a:buSzPct val="125000"/>
        <a:buFont typeface="Arial" panose="020B0604020202020204" pitchFamily="34" charset="0"/>
        <a:buNone/>
        <a:tabLst/>
        <a:defRPr sz="2800" b="0" i="0" kern="1200">
          <a:solidFill>
            <a:schemeClr val="tx2"/>
          </a:solidFill>
          <a:effectLst/>
          <a:latin typeface="+mn-lt"/>
          <a:ea typeface="+mn-ea"/>
          <a:cs typeface="+mn-cs"/>
        </a:defRPr>
      </a:lvl1pPr>
      <a:lvl2pPr marL="711200" indent="-3175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–"/>
        <a:tabLst/>
        <a:defRPr sz="2400" b="0" i="0" kern="1200">
          <a:solidFill>
            <a:schemeClr val="tx2"/>
          </a:solidFill>
          <a:effectLst/>
          <a:latin typeface="+mn-lt"/>
          <a:ea typeface="+mn-ea"/>
          <a:cs typeface="+mn-cs"/>
        </a:defRPr>
      </a:lvl2pPr>
      <a:lvl3pPr marL="938213" indent="-212725" algn="l" defTabSz="914400" rtl="0" eaLnBrk="1" latinLnBrk="0" hangingPunct="1">
        <a:lnSpc>
          <a:spcPct val="90000"/>
        </a:lnSpc>
        <a:spcBef>
          <a:spcPts val="500"/>
        </a:spcBef>
        <a:buSzPct val="125000"/>
        <a:buFont typeface="Arial" panose="020B0604020202020204" pitchFamily="34" charset="0"/>
        <a:buChar char="•"/>
        <a:tabLst/>
        <a:defRPr sz="2000" b="0" i="0" kern="1200">
          <a:solidFill>
            <a:schemeClr val="tx2"/>
          </a:solidFill>
          <a:effectLst/>
          <a:latin typeface="+mn-lt"/>
          <a:ea typeface="+mn-ea"/>
          <a:cs typeface="+mn-cs"/>
        </a:defRPr>
      </a:lvl3pPr>
      <a:lvl4pPr marL="1206500" indent="-2540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–"/>
        <a:tabLst/>
        <a:defRPr sz="2000" b="0" i="0" kern="1200">
          <a:solidFill>
            <a:schemeClr val="tx2"/>
          </a:solidFill>
          <a:effectLst/>
          <a:latin typeface="+mn-lt"/>
          <a:ea typeface="+mn-ea"/>
          <a:cs typeface="+mn-cs"/>
        </a:defRPr>
      </a:lvl4pPr>
      <a:lvl5pPr marL="1466850" indent="-2540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2000" b="0" i="0" kern="1200">
          <a:solidFill>
            <a:schemeClr val="tx2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133" userDrawn="1">
          <p15:clr>
            <a:srgbClr val="F26B43"/>
          </p15:clr>
        </p15:guide>
        <p15:guide id="3" pos="254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48B5C8-0EDE-999E-043D-E46E8828EF43}"/>
              </a:ext>
            </a:extLst>
          </p:cNvPr>
          <p:cNvSpPr/>
          <p:nvPr userDrawn="1"/>
        </p:nvSpPr>
        <p:spPr>
          <a:xfrm>
            <a:off x="1523999" y="6476992"/>
            <a:ext cx="10668001" cy="3810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2744"/>
            <a:ext cx="12192000" cy="2389299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wrap="square" lIns="540000" tIns="288000" rIns="288000" bIns="288000" rtlCol="0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0162903" cy="1222743"/>
          </a:xfrm>
          <a:prstGeom prst="rect">
            <a:avLst/>
          </a:prstGeom>
          <a:solidFill>
            <a:schemeClr val="accent1"/>
          </a:solidFill>
          <a:effectLst/>
          <a:scene3d>
            <a:camera prst="perspectiveRight" fov="5700000">
              <a:rot lat="120000" lon="21420000" rev="60000"/>
            </a:camera>
            <a:lightRig rig="threePt" dir="t"/>
          </a:scene3d>
        </p:spPr>
        <p:txBody>
          <a:bodyPr vert="horz" lIns="720000" tIns="108000" rIns="720000" bIns="108000" rtlCol="0" anchor="ctr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18">
            <a:extLst>
              <a:ext uri="{FF2B5EF4-FFF2-40B4-BE49-F238E27FC236}">
                <a16:creationId xmlns:a16="http://schemas.microsoft.com/office/drawing/2014/main" id="{4B112D81-1DFB-7EE1-D1BC-45906C83C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6221" y="6476983"/>
            <a:ext cx="106577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21848-EE5C-D848-9E33-D375363AD7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9">
            <a:extLst>
              <a:ext uri="{FF2B5EF4-FFF2-40B4-BE49-F238E27FC236}">
                <a16:creationId xmlns:a16="http://schemas.microsoft.com/office/drawing/2014/main" id="{80A8BC4E-96A2-74AF-AA5A-92310616F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3999" y="6476983"/>
            <a:ext cx="120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18A1F8-791B-AE43-85A5-D94657624269}" type="datetime1">
              <a:rPr lang="en-AU" smtClean="0"/>
              <a:t>13/11/2025</a:t>
            </a:fld>
            <a:endParaRPr lang="en-US" dirty="0"/>
          </a:p>
        </p:txBody>
      </p: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83DDD464-0019-890E-CE02-1E8BFD891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2970" y="6476983"/>
            <a:ext cx="839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34CADB-BA78-4F2F-CA77-0AF1EDBBCD3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0" y="6477000"/>
            <a:ext cx="152399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8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12" r:id="rId4"/>
    <p:sldLayoutId id="2147483701" r:id="rId5"/>
    <p:sldLayoutId id="2147483718" r:id="rId6"/>
    <p:sldLayoutId id="2147483721" r:id="rId7"/>
    <p:sldLayoutId id="2147483722" r:id="rId8"/>
    <p:sldLayoutId id="2147483703" r:id="rId9"/>
    <p:sldLayoutId id="2147483713" r:id="rId10"/>
    <p:sldLayoutId id="2147483704" r:id="rId11"/>
    <p:sldLayoutId id="2147483705" r:id="rId12"/>
    <p:sldLayoutId id="2147483706" r:id="rId13"/>
    <p:sldLayoutId id="2147483707" r:id="rId14"/>
    <p:sldLayoutId id="2147483723" r:id="rId15"/>
    <p:sldLayoutId id="2147483708" r:id="rId16"/>
    <p:sldLayoutId id="2147483709" r:id="rId17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600"/>
        </a:spcBef>
        <a:buSzPct val="125000"/>
        <a:buFont typeface="Arial" panose="020B0604020202020204" pitchFamily="34" charset="0"/>
        <a:buNone/>
        <a:defRPr sz="2800" b="0" i="0" kern="1200">
          <a:solidFill>
            <a:schemeClr val="tx2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11200" indent="-303213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–"/>
        <a:tabLst/>
        <a:defRPr sz="2400" b="0" i="0" kern="1200">
          <a:solidFill>
            <a:schemeClr val="tx2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979488" indent="-254000" algn="l" defTabSz="914400" rtl="0" eaLnBrk="1" latinLnBrk="0" hangingPunct="1">
        <a:lnSpc>
          <a:spcPct val="90000"/>
        </a:lnSpc>
        <a:spcBef>
          <a:spcPts val="500"/>
        </a:spcBef>
        <a:buSzPct val="125000"/>
        <a:buFont typeface="Arial" panose="020B0604020202020204" pitchFamily="34" charset="0"/>
        <a:buChar char="•"/>
        <a:tabLst/>
        <a:defRPr sz="2000" b="0" i="0" kern="1200">
          <a:solidFill>
            <a:schemeClr val="tx2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247775" indent="-2540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–"/>
        <a:tabLst/>
        <a:defRPr sz="2000" b="0" i="0" kern="1200">
          <a:solidFill>
            <a:schemeClr val="tx2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1466850" indent="-239713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2000" b="0" i="0" kern="1200">
          <a:solidFill>
            <a:schemeClr val="tx2"/>
          </a:solidFill>
          <a:effectLst>
            <a:outerShdw blurRad="127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133" userDrawn="1">
          <p15:clr>
            <a:srgbClr val="F26B43"/>
          </p15:clr>
        </p15:guide>
        <p15:guide id="3" pos="25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6B37639-2D7E-A690-30E8-47C185C3DD36}"/>
              </a:ext>
            </a:extLst>
          </p:cNvPr>
          <p:cNvGrpSpPr/>
          <p:nvPr/>
        </p:nvGrpSpPr>
        <p:grpSpPr>
          <a:xfrm>
            <a:off x="3719621" y="2088033"/>
            <a:ext cx="4511751" cy="2696801"/>
            <a:chOff x="3886014" y="0"/>
            <a:chExt cx="4511751" cy="26968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EEA0F4-6FA1-18C3-33D4-556E8CDBEF22}"/>
                </a:ext>
              </a:extLst>
            </p:cNvPr>
            <p:cNvSpPr txBox="1"/>
            <p:nvPr/>
          </p:nvSpPr>
          <p:spPr>
            <a:xfrm>
              <a:off x="3886014" y="0"/>
              <a:ext cx="4511751" cy="269680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360000" tIns="360000" rIns="360000" bIns="360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latin typeface="+mj-lt"/>
                </a:rPr>
                <a:t>         </a:t>
              </a:r>
              <a:r>
                <a:rPr lang="en-US" sz="2800" b="0" dirty="0">
                  <a:latin typeface="+mj-lt"/>
                </a:rPr>
                <a:t>Copyright</a:t>
              </a:r>
              <a:r>
                <a:rPr lang="en-US" sz="2000" b="1" dirty="0">
                  <a:latin typeface="+mj-lt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Calibri" panose="020F0502020204030204" pitchFamily="34" charset="0"/>
                </a:rPr>
                <a:t>Some of this material may have been copied and communicated to you in accordance with section 113P of the Copyright Act 1968 (Act)</a:t>
              </a:r>
            </a:p>
          </p:txBody>
        </p:sp>
        <p:pic>
          <p:nvPicPr>
            <p:cNvPr id="11" name="Graphic 10" descr="Warning with solid fill">
              <a:extLst>
                <a:ext uri="{FF2B5EF4-FFF2-40B4-BE49-F238E27FC236}">
                  <a16:creationId xmlns:a16="http://schemas.microsoft.com/office/drawing/2014/main" id="{E06793F5-3104-AE7D-9473-E24B19F41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67570" y="363804"/>
              <a:ext cx="381404" cy="39351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479A30-67F3-F1DE-D5DB-BC8C3E4A411B}"/>
                </a:ext>
              </a:extLst>
            </p:cNvPr>
            <p:cNvCxnSpPr>
              <a:cxnSpLocks/>
            </p:cNvCxnSpPr>
            <p:nvPr/>
          </p:nvCxnSpPr>
          <p:spPr>
            <a:xfrm>
              <a:off x="4267570" y="987931"/>
              <a:ext cx="36992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5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4BF5A-CC07-B806-92BC-32381A690E0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1" y="0"/>
            <a:ext cx="3708000" cy="6485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FBEE1D-E278-A4F8-78AD-991C7575F354}"/>
              </a:ext>
            </a:extLst>
          </p:cNvPr>
          <p:cNvGrpSpPr/>
          <p:nvPr/>
        </p:nvGrpSpPr>
        <p:grpSpPr>
          <a:xfrm>
            <a:off x="3708002" y="0"/>
            <a:ext cx="5110177" cy="6485579"/>
            <a:chOff x="3708002" y="0"/>
            <a:chExt cx="5110177" cy="64855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C57541-870A-81E7-FB89-784BC015107F}"/>
                </a:ext>
              </a:extLst>
            </p:cNvPr>
            <p:cNvSpPr txBox="1"/>
            <p:nvPr/>
          </p:nvSpPr>
          <p:spPr>
            <a:xfrm>
              <a:off x="3708002" y="0"/>
              <a:ext cx="5110177" cy="648557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lIns="540000" tIns="360000" rIns="540000" bIns="36000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latin typeface="+mj-lt"/>
                </a:rPr>
                <a:t>Acknowledgement of Country</a:t>
              </a:r>
              <a:br>
                <a:rPr lang="en-US" dirty="0">
                  <a:latin typeface="Calibri" panose="020F0502020204030204" pitchFamily="34" charset="0"/>
                </a:rPr>
              </a:br>
              <a:br>
                <a:rPr lang="en-US" dirty="0">
                  <a:latin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</a:rPr>
                <a:t>The University of New England acknowledges that we are on Country of the </a:t>
              </a:r>
              <a:r>
                <a:rPr lang="en-US" dirty="0" err="1">
                  <a:latin typeface="Calibri" panose="020F0502020204030204" pitchFamily="34" charset="0"/>
                </a:rPr>
                <a:t>Anaiwan</a:t>
              </a:r>
              <a:r>
                <a:rPr lang="en-US" dirty="0">
                  <a:latin typeface="Calibri" panose="020F0502020204030204" pitchFamily="34" charset="0"/>
                </a:rPr>
                <a:t> people. UNE respects and acknowledges that its people, programs and facilities are built on land, and surrounded by a sense of belonging, both ancient and contemporary, of the world's oldest living culture. UNE also acknowledges the Gumbaynggirr, </a:t>
              </a:r>
              <a:r>
                <a:rPr lang="en-US" dirty="0" err="1">
                  <a:latin typeface="Calibri" panose="020F0502020204030204" pitchFamily="34" charset="0"/>
                </a:rPr>
                <a:t>Kamilaroi</a:t>
              </a:r>
              <a:r>
                <a:rPr lang="en-US" dirty="0">
                  <a:latin typeface="Calibri" panose="020F0502020204030204" pitchFamily="34" charset="0"/>
                </a:rPr>
                <a:t>, and Dhunghutti nations and pays its respect to the Elders, past and present, of these nations.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Calibri" panose="020F0502020204030204" pitchFamily="34" charset="0"/>
              </a:endParaRPr>
            </a:p>
            <a:p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Pictured: </a:t>
              </a: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Warwick Keen</a:t>
              </a:r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 “Always was, always will be” 2008</a:t>
              </a:r>
            </a:p>
            <a:p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Gifted by the artist to UNE in 2008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43DD3D-632A-7208-8E84-78B8FF71E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6782" y="4424802"/>
              <a:ext cx="734786" cy="4898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F7FA6A-D46B-860C-F3BF-35A658088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070" y="4418602"/>
              <a:ext cx="755404" cy="494339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01D31A-BBAA-A95B-2F1E-01EB45E9B05F}"/>
                </a:ext>
              </a:extLst>
            </p:cNvPr>
            <p:cNvCxnSpPr>
              <a:cxnSpLocks/>
            </p:cNvCxnSpPr>
            <p:nvPr/>
          </p:nvCxnSpPr>
          <p:spPr>
            <a:xfrm>
              <a:off x="4266782" y="798140"/>
              <a:ext cx="374210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83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44D29C-1D1F-D82E-E55B-6262E4AB87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4A73A0-C082-8318-83BC-94433DCB92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D64B60-D895-3B60-0292-A3AA2A7BB8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01276"/>
      </p:ext>
    </p:extLst>
  </p:cSld>
  <p:clrMapOvr>
    <a:masterClrMapping/>
  </p:clrMapOvr>
</p:sld>
</file>

<file path=ppt/theme/theme1.xml><?xml version="1.0" encoding="utf-8"?>
<a:theme xmlns:a="http://schemas.openxmlformats.org/drawingml/2006/main" name="UNE Formal">
  <a:themeElements>
    <a:clrScheme name="UNE Bright 1">
      <a:dk1>
        <a:srgbClr val="000000"/>
      </a:dk1>
      <a:lt1>
        <a:srgbClr val="FFFFFF"/>
      </a:lt1>
      <a:dk2>
        <a:srgbClr val="1D252F"/>
      </a:dk2>
      <a:lt2>
        <a:srgbClr val="F4F0EB"/>
      </a:lt2>
      <a:accent1>
        <a:srgbClr val="239BA4"/>
      </a:accent1>
      <a:accent2>
        <a:srgbClr val="7C5076"/>
      </a:accent2>
      <a:accent3>
        <a:srgbClr val="6AA002"/>
      </a:accent3>
      <a:accent4>
        <a:srgbClr val="FFBC68"/>
      </a:accent4>
      <a:accent5>
        <a:srgbClr val="F12608"/>
      </a:accent5>
      <a:accent6>
        <a:srgbClr val="C7B1C5"/>
      </a:accent6>
      <a:hlink>
        <a:srgbClr val="239BA4"/>
      </a:hlink>
      <a:folHlink>
        <a:srgbClr val="239BA4"/>
      </a:folHlink>
    </a:clrScheme>
    <a:fontScheme name="Aptos">
      <a:majorFont>
        <a:latin typeface="Aptos"/>
        <a:ea typeface=""/>
        <a:cs typeface=""/>
      </a:majorFont>
      <a:minorFont>
        <a:latin typeface="Aptos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lnSpc>
            <a:spcPct val="90000"/>
          </a:lnSpc>
          <a:spcBef>
            <a:spcPts val="1600"/>
          </a:spcBef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alpha val="75000"/>
          </a:schemeClr>
        </a:solidFill>
      </a:spPr>
      <a:bodyPr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600"/>
          </a:spcBef>
          <a:buSzPct val="125000"/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E-Studio-Bright" id="{5A185803-3FAB-BD4A-88EA-979B5B399AA4}" vid="{BB8ED39B-5719-564F-8B54-3C6367EB80F8}"/>
    </a:ext>
  </a:extLst>
</a:theme>
</file>

<file path=ppt/theme/theme2.xml><?xml version="1.0" encoding="utf-8"?>
<a:theme xmlns:a="http://schemas.openxmlformats.org/drawingml/2006/main" name="UNE Casual">
  <a:themeElements>
    <a:clrScheme name="UNE Bright Casual">
      <a:dk1>
        <a:srgbClr val="000000"/>
      </a:dk1>
      <a:lt1>
        <a:srgbClr val="FFFFFF"/>
      </a:lt1>
      <a:dk2>
        <a:srgbClr val="1D252F"/>
      </a:dk2>
      <a:lt2>
        <a:srgbClr val="F4F0EB"/>
      </a:lt2>
      <a:accent1>
        <a:srgbClr val="285258"/>
      </a:accent1>
      <a:accent2>
        <a:srgbClr val="7C5076"/>
      </a:accent2>
      <a:accent3>
        <a:srgbClr val="6AA002"/>
      </a:accent3>
      <a:accent4>
        <a:srgbClr val="FFBC68"/>
      </a:accent4>
      <a:accent5>
        <a:srgbClr val="F12608"/>
      </a:accent5>
      <a:accent6>
        <a:srgbClr val="C7B1C5"/>
      </a:accent6>
      <a:hlink>
        <a:srgbClr val="239BA4"/>
      </a:hlink>
      <a:folHlink>
        <a:srgbClr val="239BA4"/>
      </a:folHlink>
    </a:clrScheme>
    <a:fontScheme name="Aptos">
      <a:majorFont>
        <a:latin typeface="Aptos"/>
        <a:ea typeface=""/>
        <a:cs typeface=""/>
      </a:majorFont>
      <a:minorFont>
        <a:latin typeface="Aptos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lnSpc>
            <a:spcPct val="90000"/>
          </a:lnSpc>
          <a:spcBef>
            <a:spcPts val="1600"/>
          </a:spcBef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alpha val="75000"/>
          </a:schemeClr>
        </a:solidFill>
      </a:spPr>
      <a:bodyPr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600"/>
          </a:spcBef>
          <a:buSzPct val="150000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NE-Studio-Bright" id="{5A185803-3FAB-BD4A-88EA-979B5B399AA4}" vid="{ADD7022A-89BD-534C-A758-78774FAB1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134</Words>
  <Application>Microsoft Macintosh PowerPoint</Application>
  <PresentationFormat>Widescreen</PresentationFormat>
  <Paragraphs>11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Narrow</vt:lpstr>
      <vt:lpstr>Arial</vt:lpstr>
      <vt:lpstr>Calibri</vt:lpstr>
      <vt:lpstr>System Font Regular</vt:lpstr>
      <vt:lpstr>UNE Formal</vt:lpstr>
      <vt:lpstr>UNE Casual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Iain Mackay</dc:creator>
  <cp:keywords/>
  <dc:description>Minimal light modern design with University of New England branding, acknowledgements, and copyright.</dc:description>
  <cp:lastModifiedBy>Iain Mackay</cp:lastModifiedBy>
  <cp:revision>3</cp:revision>
  <dcterms:created xsi:type="dcterms:W3CDTF">2025-11-13T00:07:22Z</dcterms:created>
  <dcterms:modified xsi:type="dcterms:W3CDTF">2025-11-13T01:28:51Z</dcterms:modified>
  <cp:category/>
</cp:coreProperties>
</file>