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7" r:id="rId2"/>
  </p:sldMasterIdLst>
  <p:notesMasterIdLst>
    <p:notesMasterId r:id="rId7"/>
  </p:notesMasterIdLst>
  <p:handoutMasterIdLst>
    <p:handoutMasterId r:id="rId8"/>
  </p:handoutMasterIdLst>
  <p:sldIdLst>
    <p:sldId id="262" r:id="rId3"/>
    <p:sldId id="258" r:id="rId4"/>
    <p:sldId id="261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FB938BB-B45E-9947-BE55-D39058787D24}">
          <p14:sldIdLst/>
        </p14:section>
        <p14:section name="Preshow" id="{60E7716B-D909-6B4F-A139-00C3BCA61824}">
          <p14:sldIdLst>
            <p14:sldId id="262"/>
            <p14:sldId id="258"/>
          </p14:sldIdLst>
        </p14:section>
        <p14:section name="Content" id="{AE7F3FFA-4B38-B743-B245-48C421235920}">
          <p14:sldIdLst>
            <p14:sldId id="261"/>
          </p14:sldIdLst>
        </p14:section>
        <p14:section name="End" id="{DE15B762-79FE-AC46-9F87-C0EE0EFD9C62}">
          <p14:sldIdLst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9BA4"/>
    <a:srgbClr val="285359"/>
    <a:srgbClr val="345007"/>
    <a:srgbClr val="476C0A"/>
    <a:srgbClr val="7ACC34"/>
    <a:srgbClr val="649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29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488" y="192"/>
      </p:cViewPr>
      <p:guideLst/>
    </p:cSldViewPr>
  </p:slideViewPr>
  <p:outlineViewPr>
    <p:cViewPr>
      <p:scale>
        <a:sx n="45" d="100"/>
        <a:sy n="45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60" d="100"/>
          <a:sy n="160" d="100"/>
        </p:scale>
        <p:origin x="3488" y="176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08F505-F021-252C-E702-8BBE75BFFE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000A6C-8BDF-2DAB-F1F6-DCFA11BAA3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E96E7-459A-1244-9D7D-151EB4DCB011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D929A7-559F-CD99-46C6-B96F7AD3C5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F612B-C3A1-BDE2-1879-E37C939915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EB408-CD95-2146-94BD-30F9389D9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55C62-0463-2F4E-93D0-F4EF1C2C7010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496EF-CF2E-0240-896F-24D00EA3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16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496EF-CF2E-0240-896F-24D00EA3BF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97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496EF-CF2E-0240-896F-24D00EA3BF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3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987A4DC-F429-F34B-A702-375914C42D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858002"/>
          </a:xfrm>
          <a:noFill/>
        </p:spPr>
        <p:txBody>
          <a:bodyPr wrap="square" lIns="108000" rIns="108000" anchor="t" anchorCtr="0"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062180"/>
            <a:ext cx="8148638" cy="985242"/>
          </a:xfrm>
          <a:solidFill>
            <a:schemeClr val="bg1">
              <a:alpha val="80000"/>
            </a:schemeClr>
          </a:solidFill>
        </p:spPr>
        <p:txBody>
          <a:bodyPr wrap="square" rIns="540000" anchor="b">
            <a:spAutoFit/>
          </a:bodyPr>
          <a:lstStyle>
            <a:lvl1pPr algn="r">
              <a:defRPr sz="6000" b="0">
                <a:effectLst>
                  <a:glow rad="127000">
                    <a:schemeClr val="tx1">
                      <a:alpha val="10000"/>
                    </a:schemeClr>
                  </a:glow>
                  <a:outerShdw blurRad="457200" algn="ctr" rotWithShape="0">
                    <a:schemeClr val="bg1"/>
                  </a:outerShdw>
                </a:effectLst>
              </a:defRPr>
            </a:lvl1pPr>
          </a:lstStyle>
          <a:p>
            <a:r>
              <a:rPr lang="en-GB" dirty="0"/>
              <a:t> Main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131715"/>
            <a:ext cx="8148638" cy="914024"/>
          </a:xfrm>
          <a:solidFill>
            <a:schemeClr val="bg1">
              <a:alpha val="80000"/>
            </a:schemeClr>
          </a:solidFill>
        </p:spPr>
        <p:txBody>
          <a:bodyPr rIns="540000"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Select to edit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D84CD69-7A35-2494-9A8D-909B9D85519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2078951"/>
            <a:ext cx="81486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18">
            <a:extLst>
              <a:ext uri="{FF2B5EF4-FFF2-40B4-BE49-F238E27FC236}">
                <a16:creationId xmlns:a16="http://schemas.microsoft.com/office/drawing/2014/main" id="{F6665041-FEC6-5EEB-F13A-04E1DC0F4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0">
            <a:extLst>
              <a:ext uri="{FF2B5EF4-FFF2-40B4-BE49-F238E27FC236}">
                <a16:creationId xmlns:a16="http://schemas.microsoft.com/office/drawing/2014/main" id="{B64E7834-8C87-E4F4-63BD-D631CF7A0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F6748530-2903-428D-3444-40C40043B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3817" y="6470374"/>
            <a:ext cx="1159566" cy="3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0E5DD54-8668-E144-97E8-F9A40F949850}" type="datetime1">
              <a:rPr lang="en-AU" smtClean="0"/>
              <a:t>13/11/2025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68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3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EEB718D7-E9B5-BCE2-7C2D-066F6F72CE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8148638" cy="6469380"/>
          </a:xfrm>
          <a:noFill/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8148638" cy="1222743"/>
          </a:xfrm>
          <a:ln>
            <a:noFill/>
          </a:ln>
        </p:spPr>
        <p:txBody>
          <a:bodyPr rIns="540000"/>
          <a:lstStyle/>
          <a:p>
            <a:r>
              <a:rPr lang="en-GB" dirty="0"/>
              <a:t>Select to edit list title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B0D2EA-6B7D-F841-9A9A-A136C238D8E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1287202"/>
            <a:ext cx="8148638" cy="5205038"/>
          </a:xfrm>
        </p:spPr>
        <p:txBody>
          <a:bodyPr tIns="180000" rIns="540000"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ACF9AB-9947-E149-B78B-EEEE39EA0C03}"/>
              </a:ext>
            </a:extLst>
          </p:cNvPr>
          <p:cNvCxnSpPr>
            <a:cxnSpLocks/>
          </p:cNvCxnSpPr>
          <p:nvPr userDrawn="1"/>
        </p:nvCxnSpPr>
        <p:spPr>
          <a:xfrm>
            <a:off x="0" y="1243764"/>
            <a:ext cx="8148638" cy="107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8">
            <a:extLst>
              <a:ext uri="{FF2B5EF4-FFF2-40B4-BE49-F238E27FC236}">
                <a16:creationId xmlns:a16="http://schemas.microsoft.com/office/drawing/2014/main" id="{9E272B63-B06C-2C20-3D7E-CE0FBF795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20">
            <a:extLst>
              <a:ext uri="{FF2B5EF4-FFF2-40B4-BE49-F238E27FC236}">
                <a16:creationId xmlns:a16="http://schemas.microsoft.com/office/drawing/2014/main" id="{3229FF2B-2B10-408D-2A01-4AD6C2190A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2470EB0E-AFA4-8062-5016-C4648B0E0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3817" y="6470374"/>
            <a:ext cx="1159566" cy="3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0E5DD54-8668-E144-97E8-F9A40F949850}" type="datetime1">
              <a:rPr lang="en-AU" smtClean="0"/>
              <a:t>13/11/2025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6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7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8">
            <a:extLst>
              <a:ext uri="{FF2B5EF4-FFF2-40B4-BE49-F238E27FC236}">
                <a16:creationId xmlns:a16="http://schemas.microsoft.com/office/drawing/2014/main" id="{1694BF3B-D3AC-6BBB-F5F9-F58F4B25F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20">
            <a:extLst>
              <a:ext uri="{FF2B5EF4-FFF2-40B4-BE49-F238E27FC236}">
                <a16:creationId xmlns:a16="http://schemas.microsoft.com/office/drawing/2014/main" id="{8DAEDB30-560A-54D5-1734-79BBB97852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56749AB9-F62C-CC3F-82A5-C10D196C5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3817" y="6470374"/>
            <a:ext cx="1159566" cy="3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0E5DD54-8668-E144-97E8-F9A40F949850}" type="datetime1">
              <a:rPr lang="en-AU" smtClean="0"/>
              <a:t>13/11/2025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104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0F8EC332-8D7C-3009-1F99-BF178A59A65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"/>
            <a:ext cx="12192000" cy="6469382"/>
          </a:xfrm>
          <a:noFill/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8BFA980-3154-FB4B-AC37-7AF2CF21E5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9551988" cy="6480810"/>
          </a:xfrm>
        </p:spPr>
        <p:txBody>
          <a:bodyPr tIns="720000">
            <a:noAutofit/>
          </a:bodyPr>
          <a:lstStyle/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6" name="Slide Number Placeholder 18">
            <a:extLst>
              <a:ext uri="{FF2B5EF4-FFF2-40B4-BE49-F238E27FC236}">
                <a16:creationId xmlns:a16="http://schemas.microsoft.com/office/drawing/2014/main" id="{A37FF32D-D0E1-632E-B7FD-5D28F6E95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0">
            <a:extLst>
              <a:ext uri="{FF2B5EF4-FFF2-40B4-BE49-F238E27FC236}">
                <a16:creationId xmlns:a16="http://schemas.microsoft.com/office/drawing/2014/main" id="{5AB421B6-D475-7890-FFD8-38B3E2446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A2D16134-9BEA-FBA2-A09F-12C794FD06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3817" y="6470374"/>
            <a:ext cx="1159566" cy="3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0E5DD54-8668-E144-97E8-F9A40F949850}" type="datetime1">
              <a:rPr lang="en-AU" smtClean="0"/>
              <a:t>13/11/2025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9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350F5701-5189-29C9-F492-3B988A2874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0" y="0"/>
            <a:ext cx="8762999" cy="6858000"/>
          </a:xfrm>
          <a:noFill/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-1"/>
            <a:ext cx="3432174" cy="1600200"/>
          </a:xfrm>
        </p:spPr>
        <p:txBody>
          <a:bodyPr lIns="360000" tIns="288000" rIns="288000" bIns="288000" anchor="b">
            <a:normAutofit/>
          </a:bodyPr>
          <a:lstStyle>
            <a:lvl1pPr>
              <a:defRPr sz="3200"/>
            </a:lvl1pPr>
          </a:lstStyle>
          <a:p>
            <a:r>
              <a:rPr lang="en-GB" dirty="0"/>
              <a:t>Select to edit caption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32175" y="-1"/>
            <a:ext cx="6119813" cy="6469381"/>
          </a:xfrm>
        </p:spPr>
        <p:txBody>
          <a:bodyPr lIns="360000" tIns="720000" rIns="360000"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0" y="1600199"/>
            <a:ext cx="3432175" cy="858624"/>
          </a:xfrm>
        </p:spPr>
        <p:txBody>
          <a:bodyPr lIns="360000" tIns="288000" rIns="288000"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Select to edit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569A2C-B094-6DBD-14BC-1A3E14BBA630}"/>
              </a:ext>
            </a:extLst>
          </p:cNvPr>
          <p:cNvCxnSpPr>
            <a:cxnSpLocks/>
          </p:cNvCxnSpPr>
          <p:nvPr userDrawn="1"/>
        </p:nvCxnSpPr>
        <p:spPr>
          <a:xfrm flipV="1">
            <a:off x="3432175" y="0"/>
            <a:ext cx="0" cy="24588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8">
            <a:extLst>
              <a:ext uri="{FF2B5EF4-FFF2-40B4-BE49-F238E27FC236}">
                <a16:creationId xmlns:a16="http://schemas.microsoft.com/office/drawing/2014/main" id="{DB3DBB47-7237-D2A8-7F83-5FD79D7D6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20">
            <a:extLst>
              <a:ext uri="{FF2B5EF4-FFF2-40B4-BE49-F238E27FC236}">
                <a16:creationId xmlns:a16="http://schemas.microsoft.com/office/drawing/2014/main" id="{DCCF2084-3CA9-3EED-4E5B-4A44413BDC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04D867F2-8DC8-1D79-F751-5D5619A6C51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53817" y="6470374"/>
            <a:ext cx="1159566" cy="3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0E5DD54-8668-E144-97E8-F9A40F949850}" type="datetime1">
              <a:rPr lang="en-AU" smtClean="0"/>
              <a:t>13/11/2025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8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92000" cy="6858001"/>
          </a:xfrm>
          <a:noFill/>
        </p:spPr>
        <p:txBody>
          <a:bodyPr lIns="108000" tIns="108000" rIns="108000" anchor="b" anchorCtr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4601680" cy="1600200"/>
          </a:xfrm>
        </p:spPr>
        <p:txBody>
          <a:bodyPr lIns="360000" tIns="288000" rIns="288000" bIns="288000" anchor="b">
            <a:normAutofit/>
          </a:bodyPr>
          <a:lstStyle>
            <a:lvl1pPr>
              <a:defRPr sz="3200"/>
            </a:lvl1pPr>
          </a:lstStyle>
          <a:p>
            <a:r>
              <a:rPr lang="en-GB" dirty="0"/>
              <a:t>Select to edit picture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0" y="1600199"/>
            <a:ext cx="4601680" cy="858624"/>
          </a:xfrm>
        </p:spPr>
        <p:txBody>
          <a:bodyPr lIns="360000" rIns="288000"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Select to edit summary</a:t>
            </a:r>
          </a:p>
        </p:txBody>
      </p:sp>
      <p:sp>
        <p:nvSpPr>
          <p:cNvPr id="8" name="Slide Number Placeholder 18">
            <a:extLst>
              <a:ext uri="{FF2B5EF4-FFF2-40B4-BE49-F238E27FC236}">
                <a16:creationId xmlns:a16="http://schemas.microsoft.com/office/drawing/2014/main" id="{2728874E-2189-1D84-DCA1-F8B8E6EC5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20">
            <a:extLst>
              <a:ext uri="{FF2B5EF4-FFF2-40B4-BE49-F238E27FC236}">
                <a16:creationId xmlns:a16="http://schemas.microsoft.com/office/drawing/2014/main" id="{E3E8759C-7FE7-D0B0-AAEB-876DEA255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43CDAF12-FFF3-CFBB-755B-FF918B048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3817" y="6470374"/>
            <a:ext cx="1159566" cy="3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0E5DD54-8668-E144-97E8-F9A40F949850}" type="datetime1">
              <a:rPr lang="en-AU" smtClean="0"/>
              <a:t>13/11/2025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6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4241074" cy="6469381"/>
          </a:xfrm>
          <a:noFill/>
        </p:spPr>
        <p:txBody>
          <a:bodyPr lIns="108000" tIns="108000" rIns="108000" anchor="b" anchorCtr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1074" y="4563073"/>
            <a:ext cx="4601680" cy="1024823"/>
          </a:xfrm>
        </p:spPr>
        <p:txBody>
          <a:bodyPr lIns="360000" tIns="288000" rIns="288000" bIns="288000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Select to edit quote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241074" y="5587896"/>
            <a:ext cx="4601680" cy="858624"/>
          </a:xfrm>
        </p:spPr>
        <p:txBody>
          <a:bodyPr lIns="360000" rIns="288000"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Attribution</a:t>
            </a:r>
          </a:p>
        </p:txBody>
      </p:sp>
      <p:sp>
        <p:nvSpPr>
          <p:cNvPr id="8" name="Slide Number Placeholder 18">
            <a:extLst>
              <a:ext uri="{FF2B5EF4-FFF2-40B4-BE49-F238E27FC236}">
                <a16:creationId xmlns:a16="http://schemas.microsoft.com/office/drawing/2014/main" id="{C8E080B6-7D30-1F75-1276-F8CEF994D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20">
            <a:extLst>
              <a:ext uri="{FF2B5EF4-FFF2-40B4-BE49-F238E27FC236}">
                <a16:creationId xmlns:a16="http://schemas.microsoft.com/office/drawing/2014/main" id="{EB206C2D-62E5-86A8-9EDD-89E35F67F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7AC8B67F-7A1D-2EAC-9C28-763ED8D65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3817" y="6470374"/>
            <a:ext cx="1159566" cy="3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0E5DD54-8668-E144-97E8-F9A40F949850}" type="datetime1">
              <a:rPr lang="en-AU" smtClean="0"/>
              <a:t>13/11/2025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9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222744"/>
            <a:ext cx="9551988" cy="23892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Slide Number Placeholder 18">
            <a:extLst>
              <a:ext uri="{FF2B5EF4-FFF2-40B4-BE49-F238E27FC236}">
                <a16:creationId xmlns:a16="http://schemas.microsoft.com/office/drawing/2014/main" id="{19DB0996-E4A7-8636-747B-682C09671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20">
            <a:extLst>
              <a:ext uri="{FF2B5EF4-FFF2-40B4-BE49-F238E27FC236}">
                <a16:creationId xmlns:a16="http://schemas.microsoft.com/office/drawing/2014/main" id="{014EBF76-2414-7CFD-A837-F8A6CA2F7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28DA6958-711F-4D5D-6DD5-E2CE23029F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3817" y="6470374"/>
            <a:ext cx="1159566" cy="3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0E5DD54-8668-E144-97E8-F9A40F949850}" type="datetime1">
              <a:rPr lang="en-AU" smtClean="0"/>
              <a:t>13/11/2025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8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3088" y="1"/>
            <a:ext cx="2628900" cy="64693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"/>
            <a:ext cx="6898105" cy="649224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Slide Number Placeholder 18">
            <a:extLst>
              <a:ext uri="{FF2B5EF4-FFF2-40B4-BE49-F238E27FC236}">
                <a16:creationId xmlns:a16="http://schemas.microsoft.com/office/drawing/2014/main" id="{CF03A682-2FAF-82E6-B1B6-5C0AE3F05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20">
            <a:extLst>
              <a:ext uri="{FF2B5EF4-FFF2-40B4-BE49-F238E27FC236}">
                <a16:creationId xmlns:a16="http://schemas.microsoft.com/office/drawing/2014/main" id="{8C3A5F2A-8422-D2F1-7301-4E472BD68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1906F6DB-0043-CD73-38AD-6BA9213FD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3817" y="6470374"/>
            <a:ext cx="1159566" cy="3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0E5DD54-8668-E144-97E8-F9A40F949850}" type="datetime1">
              <a:rPr lang="en-AU" smtClean="0"/>
              <a:t>13/11/2025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3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193E1B6-7595-BE49-B358-8845FA0108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858002"/>
          </a:xfrm>
          <a:noFill/>
        </p:spPr>
        <p:txBody>
          <a:bodyPr wrap="square" lIns="108000" rIns="108000" anchor="t" anchorCtr="0">
            <a:noAutofit/>
          </a:bodyPr>
          <a:lstStyle>
            <a:lvl1pPr marL="0" indent="0"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080209"/>
            <a:ext cx="8148639" cy="1049106"/>
          </a:xfrm>
          <a:noFill/>
        </p:spPr>
        <p:txBody>
          <a:bodyPr wrap="square" rIns="540000" anchor="b">
            <a:spAutoFit/>
          </a:bodyPr>
          <a:lstStyle>
            <a:lvl1pPr algn="r">
              <a:defRPr sz="6000" b="1">
                <a:effectLst>
                  <a:glow rad="127000">
                    <a:schemeClr val="tx1">
                      <a:alpha val="10000"/>
                    </a:schemeClr>
                  </a:glow>
                  <a:outerShdw blurRad="457200" algn="ctr" rotWithShape="0">
                    <a:schemeClr val="bg1"/>
                  </a:outerShdw>
                </a:effectLst>
              </a:defRPr>
            </a:lvl1pPr>
          </a:lstStyle>
          <a:p>
            <a:r>
              <a:rPr lang="en-GB" dirty="0"/>
              <a:t>Main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2129314"/>
            <a:ext cx="8148638" cy="916228"/>
          </a:xfrm>
        </p:spPr>
        <p:txBody>
          <a:bodyPr rIns="540000"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Select to edit summary</a:t>
            </a:r>
            <a:endParaRPr lang="en-US" dirty="0"/>
          </a:p>
        </p:txBody>
      </p:sp>
      <p:sp>
        <p:nvSpPr>
          <p:cNvPr id="8" name="Slide Number Placeholder 18">
            <a:extLst>
              <a:ext uri="{FF2B5EF4-FFF2-40B4-BE49-F238E27FC236}">
                <a16:creationId xmlns:a16="http://schemas.microsoft.com/office/drawing/2014/main" id="{61D8C4BB-8A70-654C-C290-EA9399FFB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20">
            <a:extLst>
              <a:ext uri="{FF2B5EF4-FFF2-40B4-BE49-F238E27FC236}">
                <a16:creationId xmlns:a16="http://schemas.microsoft.com/office/drawing/2014/main" id="{39259189-C89E-60D7-8B9D-5589824D3F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8BBC6D42-D5B1-099E-6355-4973E2B396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3817" y="6470374"/>
            <a:ext cx="1159566" cy="3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0E5DD54-8668-E144-97E8-F9A40F949850}" type="datetime1">
              <a:rPr lang="en-AU" smtClean="0"/>
              <a:t>13/11/2025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29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30B37F1E-69BD-A440-C65F-004500A823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469381"/>
          </a:xfrm>
          <a:noFill/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551988" cy="6492239"/>
          </a:xfrm>
        </p:spPr>
        <p:txBody>
          <a:bodyPr lIns="540000" tIns="1440000">
            <a:noAutofit/>
          </a:bodyPr>
          <a:lstStyle>
            <a:lvl1pPr>
              <a:buSzPct val="125000"/>
              <a:defRPr b="0"/>
            </a:lvl1pPr>
            <a:lvl2pPr>
              <a:buSzPct val="125000"/>
              <a:defRPr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/>
            </a:lvl5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175966" cy="1201480"/>
          </a:xfrm>
        </p:spPr>
        <p:txBody>
          <a:bodyPr lIns="720000" rIns="720000" anchor="ctr" anchorCtr="0"/>
          <a:lstStyle>
            <a:lvl1pPr>
              <a:defRPr sz="3600"/>
            </a:lvl1pPr>
          </a:lstStyle>
          <a:p>
            <a:r>
              <a:rPr lang="en-GB" dirty="0"/>
              <a:t>Select to edit title</a:t>
            </a:r>
            <a:endParaRPr lang="en-US" dirty="0"/>
          </a:p>
        </p:txBody>
      </p:sp>
      <p:sp>
        <p:nvSpPr>
          <p:cNvPr id="8" name="Slide Number Placeholder 18">
            <a:extLst>
              <a:ext uri="{FF2B5EF4-FFF2-40B4-BE49-F238E27FC236}">
                <a16:creationId xmlns:a16="http://schemas.microsoft.com/office/drawing/2014/main" id="{1E7E265A-B694-3B3B-622A-DBD5708D6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20">
            <a:extLst>
              <a:ext uri="{FF2B5EF4-FFF2-40B4-BE49-F238E27FC236}">
                <a16:creationId xmlns:a16="http://schemas.microsoft.com/office/drawing/2014/main" id="{A2C2B0D6-C852-C580-D699-B7ECF6CB1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31A4C9BA-220D-7E9C-B3B2-0ABFBC6CD6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3817" y="6470374"/>
            <a:ext cx="1159566" cy="3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0E5DD54-8668-E144-97E8-F9A40F949850}" type="datetime1">
              <a:rPr lang="en-AU" smtClean="0"/>
              <a:t>13/11/2025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2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3C65737-676C-2188-ADB9-49C5D99AA87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6858002"/>
          </a:xfrm>
          <a:noFill/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"/>
            <a:ext cx="9551988" cy="6480810"/>
          </a:xfrm>
        </p:spPr>
        <p:txBody>
          <a:bodyPr lIns="540000" tIns="1440000">
            <a:noAutofit/>
          </a:bodyPr>
          <a:lstStyle>
            <a:lvl1pPr marL="0" indent="0">
              <a:buSzPct val="125000"/>
              <a:buNone/>
              <a:defRPr/>
            </a:lvl1pPr>
            <a:lvl2pPr>
              <a:buSzPct val="125000"/>
              <a:defRPr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/>
            </a:lvl5pPr>
          </a:lstStyle>
          <a:p>
            <a:pPr marL="372600" marR="0" lvl="0" indent="-37260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Select to edit or choose centre icon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175966" cy="1201480"/>
          </a:xfrm>
        </p:spPr>
        <p:txBody>
          <a:bodyPr lIns="540000" rIns="720000" anchor="b" anchorCtr="0"/>
          <a:lstStyle>
            <a:lvl1pPr>
              <a:defRPr sz="3600"/>
            </a:lvl1pPr>
          </a:lstStyle>
          <a:p>
            <a:r>
              <a:rPr lang="en-GB" dirty="0"/>
              <a:t>Select to edit title</a:t>
            </a:r>
            <a:endParaRPr lang="en-US" dirty="0"/>
          </a:p>
        </p:txBody>
      </p:sp>
      <p:sp>
        <p:nvSpPr>
          <p:cNvPr id="8" name="Slide Number Placeholder 18">
            <a:extLst>
              <a:ext uri="{FF2B5EF4-FFF2-40B4-BE49-F238E27FC236}">
                <a16:creationId xmlns:a16="http://schemas.microsoft.com/office/drawing/2014/main" id="{7ED62932-943A-3EDA-6327-9809FE7C0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20">
            <a:extLst>
              <a:ext uri="{FF2B5EF4-FFF2-40B4-BE49-F238E27FC236}">
                <a16:creationId xmlns:a16="http://schemas.microsoft.com/office/drawing/2014/main" id="{EBD41C27-34B8-0314-0A4E-6C1C992C51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61366495-0ED8-4D6A-5AFD-46B8349DC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3817" y="6470374"/>
            <a:ext cx="1159566" cy="3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0E5DD54-8668-E144-97E8-F9A40F949850}" type="datetime1">
              <a:rPr lang="en-AU" smtClean="0"/>
              <a:t>13/11/2025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8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E45BB2B1-39B4-6846-A714-15ADE977B3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858002"/>
          </a:xfrm>
          <a:noFill/>
        </p:spPr>
        <p:txBody>
          <a:bodyPr wrap="square" lIns="108000" rIns="108000" anchor="t" anchorCtr="0">
            <a:noAutofit/>
          </a:bodyPr>
          <a:lstStyle>
            <a:lvl1pPr marL="0" indent="0"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" y="4503047"/>
            <a:ext cx="8148638" cy="914024"/>
          </a:xfrm>
        </p:spPr>
        <p:txBody>
          <a:bodyPr rIns="54000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Select to edit summary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3620141"/>
            <a:ext cx="8148638" cy="882907"/>
          </a:xfrm>
          <a:noFill/>
        </p:spPr>
        <p:txBody>
          <a:bodyPr wrap="square" rIns="540000" anchor="b">
            <a:spAutoFit/>
          </a:bodyPr>
          <a:lstStyle>
            <a:lvl1pPr>
              <a:defRPr sz="4800" b="1">
                <a:effectLst>
                  <a:glow rad="127000">
                    <a:schemeClr val="tx1">
                      <a:alpha val="10000"/>
                    </a:schemeClr>
                  </a:glow>
                  <a:outerShdw blurRad="457200" algn="ctr" rotWithShape="0">
                    <a:schemeClr val="bg1"/>
                  </a:outerShdw>
                </a:effectLst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8" name="Slide Number Placeholder 18">
            <a:extLst>
              <a:ext uri="{FF2B5EF4-FFF2-40B4-BE49-F238E27FC236}">
                <a16:creationId xmlns:a16="http://schemas.microsoft.com/office/drawing/2014/main" id="{7076955D-DAED-3331-957C-4B323B13B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20">
            <a:extLst>
              <a:ext uri="{FF2B5EF4-FFF2-40B4-BE49-F238E27FC236}">
                <a16:creationId xmlns:a16="http://schemas.microsoft.com/office/drawing/2014/main" id="{C92153A9-EE2A-419C-A888-8A94E201FF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B8FC42AA-E683-EDE9-C0BF-4F9B819B75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3817" y="6470374"/>
            <a:ext cx="1159566" cy="3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0E5DD54-8668-E144-97E8-F9A40F949850}" type="datetime1">
              <a:rPr lang="en-AU" smtClean="0"/>
              <a:t>13/11/2025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0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9798905-949E-6BDD-FB50-0701C0C2452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6858002"/>
          </a:xfrm>
          <a:noFill/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 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DF039EB-9A1F-AD4C-9C6E-3E09F7D2960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95663" y="-1"/>
            <a:ext cx="6156325" cy="6457951"/>
          </a:xfrm>
        </p:spPr>
        <p:txBody>
          <a:bodyPr lIns="540000" rIns="288000" anchor="ctr" anchorCtr="0">
            <a:noAutofit/>
          </a:bodyPr>
          <a:lstStyle>
            <a:lvl1pPr marL="361950" indent="-361950"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GB" dirty="0"/>
              <a:t>Select to edit or choose centre icon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3901C-07A5-7A4D-8D51-68D836DF42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073531"/>
            <a:ext cx="3395663" cy="2710954"/>
          </a:xfrm>
        </p:spPr>
        <p:txBody>
          <a:bodyPr wrap="square" lIns="288000" tIns="648000" rIns="288000" bIns="720000" anchor="ctr" anchorCtr="0">
            <a:spAutoFit/>
          </a:bodyPr>
          <a:lstStyle>
            <a:lvl1pPr algn="r">
              <a:defRPr/>
            </a:lvl1pPr>
          </a:lstStyle>
          <a:p>
            <a:r>
              <a:rPr lang="en-GB" dirty="0"/>
              <a:t>Select to edit section list title</a:t>
            </a:r>
            <a:endParaRPr lang="en-US" dirty="0"/>
          </a:p>
        </p:txBody>
      </p:sp>
      <p:sp>
        <p:nvSpPr>
          <p:cNvPr id="7" name="Slide Number Placeholder 18">
            <a:extLst>
              <a:ext uri="{FF2B5EF4-FFF2-40B4-BE49-F238E27FC236}">
                <a16:creationId xmlns:a16="http://schemas.microsoft.com/office/drawing/2014/main" id="{0686BB1E-2CEC-C858-2194-A853B7A4C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20">
            <a:extLst>
              <a:ext uri="{FF2B5EF4-FFF2-40B4-BE49-F238E27FC236}">
                <a16:creationId xmlns:a16="http://schemas.microsoft.com/office/drawing/2014/main" id="{5C114444-FBB2-C28E-7F62-30664DD3E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883571B1-8040-4290-7D6C-42C8AE4DD8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3817" y="6470374"/>
            <a:ext cx="1159566" cy="3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0E5DD54-8668-E144-97E8-F9A40F949850}" type="datetime1">
              <a:rPr lang="en-AU" smtClean="0"/>
              <a:t>13/11/2025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92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B83FE64-DEAB-8E59-D93E-9D7708E6E1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6858002"/>
          </a:xfrm>
          <a:noFill/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" y="1222745"/>
            <a:ext cx="4680000" cy="5258065"/>
          </a:xfrm>
        </p:spPr>
        <p:txBody>
          <a:bodyPr lIns="288000" rIns="288000">
            <a:noAutofit/>
          </a:bodyPr>
          <a:lstStyle/>
          <a:p>
            <a:pPr lvl="0"/>
            <a:r>
              <a:rPr lang="en-GB" dirty="0"/>
              <a:t>Select to edit or choose centre icon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6017" y="1222745"/>
            <a:ext cx="4680000" cy="5246636"/>
          </a:xfrm>
        </p:spPr>
        <p:txBody>
          <a:bodyPr lIns="288000" rIns="288000">
            <a:noAutofit/>
          </a:bodyPr>
          <a:lstStyle/>
          <a:p>
            <a:pPr lvl="0"/>
            <a:r>
              <a:rPr lang="en-GB" dirty="0"/>
              <a:t>Select to edit or choose centre icon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648000"/>
          <a:lstStyle/>
          <a:p>
            <a:r>
              <a:rPr lang="en-GB" dirty="0"/>
              <a:t>Select to edit comparison title</a:t>
            </a:r>
            <a:endParaRPr lang="en-US" dirty="0"/>
          </a:p>
        </p:txBody>
      </p:sp>
      <p:sp>
        <p:nvSpPr>
          <p:cNvPr id="9" name="Slide Number Placeholder 18">
            <a:extLst>
              <a:ext uri="{FF2B5EF4-FFF2-40B4-BE49-F238E27FC236}">
                <a16:creationId xmlns:a16="http://schemas.microsoft.com/office/drawing/2014/main" id="{2D546892-38E8-8A36-1BE6-3DBA9BFFD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0">
            <a:extLst>
              <a:ext uri="{FF2B5EF4-FFF2-40B4-BE49-F238E27FC236}">
                <a16:creationId xmlns:a16="http://schemas.microsoft.com/office/drawing/2014/main" id="{1FD9C3BA-C2B5-3404-F1E3-7F1245E1D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594FD123-C4FD-D160-599E-B23580BE1BF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53817" y="6470374"/>
            <a:ext cx="1159566" cy="3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0E5DD54-8668-E144-97E8-F9A40F949850}" type="datetime1">
              <a:rPr lang="en-AU" smtClean="0"/>
              <a:t>13/11/2025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175966" cy="1244010"/>
          </a:xfrm>
        </p:spPr>
        <p:txBody>
          <a:bodyPr lIns="612000"/>
          <a:lstStyle/>
          <a:p>
            <a:r>
              <a:rPr lang="en-GB" dirty="0"/>
              <a:t>Select to edit comparison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295144"/>
            <a:ext cx="4068000" cy="5162806"/>
          </a:xfrm>
        </p:spPr>
        <p:txBody>
          <a:bodyPr lIns="288000" rIns="288000">
            <a:noAutofit/>
          </a:bodyPr>
          <a:lstStyle/>
          <a:p>
            <a:pPr lvl="0"/>
            <a:r>
              <a:rPr lang="en-GB" dirty="0"/>
              <a:t>Select to edit or choose centre icon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062000" y="1295144"/>
            <a:ext cx="4068000" cy="5151376"/>
          </a:xfrm>
        </p:spPr>
        <p:txBody>
          <a:bodyPr lIns="288000" rIns="288000">
            <a:noAutofit/>
          </a:bodyPr>
          <a:lstStyle/>
          <a:p>
            <a:pPr lvl="0"/>
            <a:r>
              <a:rPr lang="en-GB" dirty="0"/>
              <a:t>Select to edit or choose centre icon</a:t>
            </a:r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4417D541-0111-0BDB-126F-95B18FB9886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24000" y="1295144"/>
            <a:ext cx="4068000" cy="5151376"/>
          </a:xfrm>
        </p:spPr>
        <p:txBody>
          <a:bodyPr lIns="288000" rIns="288000">
            <a:noAutofit/>
          </a:bodyPr>
          <a:lstStyle/>
          <a:p>
            <a:pPr lvl="0"/>
            <a:r>
              <a:rPr lang="en-GB" dirty="0"/>
              <a:t>Select to edit or choose centre icon</a:t>
            </a:r>
            <a:endParaRPr lang="en-US" dirty="0"/>
          </a:p>
        </p:txBody>
      </p:sp>
      <p:sp>
        <p:nvSpPr>
          <p:cNvPr id="3" name="Slide Number Placeholder 18">
            <a:extLst>
              <a:ext uri="{FF2B5EF4-FFF2-40B4-BE49-F238E27FC236}">
                <a16:creationId xmlns:a16="http://schemas.microsoft.com/office/drawing/2014/main" id="{DE5BE8BC-139C-AD59-7F4F-FBC213F8CC5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20">
            <a:extLst>
              <a:ext uri="{FF2B5EF4-FFF2-40B4-BE49-F238E27FC236}">
                <a16:creationId xmlns:a16="http://schemas.microsoft.com/office/drawing/2014/main" id="{DA4ECEA5-B8B3-C561-E15C-C44B30374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B41BC581-C60D-5BC5-186D-41CBD0368E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553817" y="6470374"/>
            <a:ext cx="1159566" cy="3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0E5DD54-8668-E144-97E8-F9A40F949850}" type="datetime1">
              <a:rPr lang="en-AU" smtClean="0"/>
              <a:t>13/11/2025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7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E3C39E-650A-4F35-C4DD-87F4463CEB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6476992"/>
          </a:xfrm>
          <a:noFill/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-2" y="1299732"/>
            <a:ext cx="3060000" cy="5173124"/>
          </a:xfrm>
        </p:spPr>
        <p:txBody>
          <a:bodyPr lIns="288000" rIns="28800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2400"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043999" y="1299732"/>
            <a:ext cx="3060000" cy="5177251"/>
          </a:xfrm>
        </p:spPr>
        <p:txBody>
          <a:bodyPr lIns="288000" rIns="28800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2400"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A2B16DD-856C-C946-D638-4A31F1BE459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88000" y="1299732"/>
            <a:ext cx="3060000" cy="5173122"/>
          </a:xfrm>
        </p:spPr>
        <p:txBody>
          <a:bodyPr lIns="288000" rIns="28800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2400"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6E14A2-493E-5E7B-BF36-3E5C2828E0A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132000" y="1299732"/>
            <a:ext cx="3060000" cy="5178174"/>
          </a:xfrm>
        </p:spPr>
        <p:txBody>
          <a:bodyPr lIns="288000" rIns="288000">
            <a:noAutofit/>
          </a:bodyPr>
          <a:lstStyle>
            <a:lvl1pPr>
              <a:defRPr sz="2400"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175966" cy="1244010"/>
          </a:xfrm>
        </p:spPr>
        <p:txBody>
          <a:bodyPr lIns="612000"/>
          <a:lstStyle/>
          <a:p>
            <a:r>
              <a:rPr lang="en-GB" dirty="0"/>
              <a:t>Select to edit four column title</a:t>
            </a:r>
            <a:endParaRPr lang="en-US" dirty="0"/>
          </a:p>
        </p:txBody>
      </p:sp>
      <p:sp>
        <p:nvSpPr>
          <p:cNvPr id="3" name="Slide Number Placeholder 18">
            <a:extLst>
              <a:ext uri="{FF2B5EF4-FFF2-40B4-BE49-F238E27FC236}">
                <a16:creationId xmlns:a16="http://schemas.microsoft.com/office/drawing/2014/main" id="{0AA10E3E-D00F-D118-BEB3-D67A702E66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20">
            <a:extLst>
              <a:ext uri="{FF2B5EF4-FFF2-40B4-BE49-F238E27FC236}">
                <a16:creationId xmlns:a16="http://schemas.microsoft.com/office/drawing/2014/main" id="{8DD8CD92-392F-D9CF-266A-1E163F060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Date Placeholder 5">
            <a:extLst>
              <a:ext uri="{FF2B5EF4-FFF2-40B4-BE49-F238E27FC236}">
                <a16:creationId xmlns:a16="http://schemas.microsoft.com/office/drawing/2014/main" id="{F3CB66C7-8121-C585-D2EB-C1BEBDE552CC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553817" y="6470374"/>
            <a:ext cx="1159566" cy="3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0E5DD54-8668-E144-97E8-F9A40F949850}" type="datetime1">
              <a:rPr lang="en-AU" smtClean="0"/>
              <a:t>13/11/2025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E3C39E-650A-4F35-C4DD-87F4463CEB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6476992"/>
          </a:xfrm>
          <a:noFill/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294544"/>
            <a:ext cx="2466000" cy="5184000"/>
          </a:xfrm>
        </p:spPr>
        <p:txBody>
          <a:bodyPr lIns="180000" rIns="180000">
            <a:noAutofit/>
          </a:bodyPr>
          <a:lstStyle>
            <a:lvl1pPr marL="457200" indent="-457200">
              <a:buFont typeface="+mj-lt"/>
              <a:buAutoNum type="arabicPeriod"/>
              <a:tabLst/>
              <a:defRPr sz="2400"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2431500" y="1294544"/>
            <a:ext cx="2466000" cy="5184000"/>
          </a:xfrm>
        </p:spPr>
        <p:txBody>
          <a:bodyPr lIns="180000" rIns="180000">
            <a:noAutofit/>
          </a:bodyPr>
          <a:lstStyle>
            <a:lvl1pPr marL="457200" indent="-457200">
              <a:buFont typeface="+mj-lt"/>
              <a:buAutoNum type="arabicPeriod" startAt="2"/>
              <a:tabLst/>
              <a:defRPr sz="2400"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6E14A2-493E-5E7B-BF36-3E5C2828E0A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294500" y="1294544"/>
            <a:ext cx="2466000" cy="5184000"/>
          </a:xfrm>
        </p:spPr>
        <p:txBody>
          <a:bodyPr lIns="180000" rIns="180000">
            <a:noAutofit/>
          </a:bodyPr>
          <a:lstStyle>
            <a:lvl1pPr marL="457200" indent="-457200">
              <a:buFont typeface="+mj-lt"/>
              <a:buAutoNum type="arabicPeriod" startAt="4"/>
              <a:defRPr sz="2400"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A184BE5-FBFD-8BEE-EDB4-93EE4ACAC1E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726000" y="1294544"/>
            <a:ext cx="2466000" cy="5184000"/>
          </a:xfrm>
        </p:spPr>
        <p:txBody>
          <a:bodyPr lIns="180000" rIns="180000">
            <a:noAutofit/>
          </a:bodyPr>
          <a:lstStyle>
            <a:lvl1pPr marL="457200" indent="-457200">
              <a:buFont typeface="+mj-lt"/>
              <a:buAutoNum type="arabicPeriod" startAt="5"/>
              <a:defRPr sz="2400"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A2B16DD-856C-C946-D638-4A31F1BE459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63000" y="1294544"/>
            <a:ext cx="2466000" cy="5184000"/>
          </a:xfrm>
        </p:spPr>
        <p:txBody>
          <a:bodyPr lIns="180000" rIns="180000">
            <a:noAutofit/>
          </a:bodyPr>
          <a:lstStyle>
            <a:lvl1pPr marL="457200" indent="-457200">
              <a:buFont typeface="+mj-lt"/>
              <a:buAutoNum type="arabicPeriod" startAt="3"/>
              <a:tabLst/>
              <a:defRPr sz="2400"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175966" cy="1244010"/>
          </a:xfrm>
        </p:spPr>
        <p:txBody>
          <a:bodyPr lIns="612000"/>
          <a:lstStyle/>
          <a:p>
            <a:r>
              <a:rPr lang="en-GB" dirty="0"/>
              <a:t>Select to edit five column title</a:t>
            </a:r>
            <a:endParaRPr lang="en-US" dirty="0"/>
          </a:p>
        </p:txBody>
      </p:sp>
      <p:sp>
        <p:nvSpPr>
          <p:cNvPr id="3" name="Slide Number Placeholder 18">
            <a:extLst>
              <a:ext uri="{FF2B5EF4-FFF2-40B4-BE49-F238E27FC236}">
                <a16:creationId xmlns:a16="http://schemas.microsoft.com/office/drawing/2014/main" id="{87E99136-3FDF-1F84-F91B-0BE0D45B45A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20">
            <a:extLst>
              <a:ext uri="{FF2B5EF4-FFF2-40B4-BE49-F238E27FC236}">
                <a16:creationId xmlns:a16="http://schemas.microsoft.com/office/drawing/2014/main" id="{61B472CB-F106-9CE9-D7D8-E66CFF50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BB4AC472-4DD7-C3C3-F951-799AC73B1AC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553817" y="6470374"/>
            <a:ext cx="1159566" cy="3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0E5DD54-8668-E144-97E8-F9A40F949850}" type="datetime1">
              <a:rPr lang="en-AU" smtClean="0"/>
              <a:t>13/11/2025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71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E01F6A1-4B78-714C-804C-5EFC10878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469380"/>
          </a:xfrm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b="1">
                <a:effectLst>
                  <a:glow rad="127000">
                    <a:schemeClr val="tx1">
                      <a:alpha val="10000"/>
                    </a:schemeClr>
                  </a:glow>
                  <a:outerShdw blurRad="457200" algn="ctr" rotWithShape="0">
                    <a:schemeClr val="bg1"/>
                  </a:outerShdw>
                </a:effectLst>
              </a:defRPr>
            </a:lvl1pPr>
          </a:lstStyle>
          <a:p>
            <a:r>
              <a:rPr lang="en-GB" dirty="0"/>
              <a:t>Select to edit picture title</a:t>
            </a:r>
            <a:endParaRPr lang="en-US" dirty="0"/>
          </a:p>
        </p:txBody>
      </p:sp>
      <p:sp>
        <p:nvSpPr>
          <p:cNvPr id="6" name="Slide Number Placeholder 18">
            <a:extLst>
              <a:ext uri="{FF2B5EF4-FFF2-40B4-BE49-F238E27FC236}">
                <a16:creationId xmlns:a16="http://schemas.microsoft.com/office/drawing/2014/main" id="{A72E9A24-7661-ED6F-7DB6-0C1D98312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0">
            <a:extLst>
              <a:ext uri="{FF2B5EF4-FFF2-40B4-BE49-F238E27FC236}">
                <a16:creationId xmlns:a16="http://schemas.microsoft.com/office/drawing/2014/main" id="{66353B0B-B626-408A-C3DC-386FA0BA5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F3F1F665-3368-E549-207A-B942C9746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3817" y="6470374"/>
            <a:ext cx="1159566" cy="3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0E5DD54-8668-E144-97E8-F9A40F949850}" type="datetime1">
              <a:rPr lang="en-AU" smtClean="0"/>
              <a:t>13/11/2025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43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DA61E758-EBD1-3BBC-3C24-0B51B54348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8148638" cy="6446521"/>
          </a:xfrm>
          <a:noFill/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 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B0D2EA-6B7D-F841-9A9A-A136C238D8E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1233487"/>
            <a:ext cx="8148638" cy="5235893"/>
          </a:xfrm>
        </p:spPr>
        <p:txBody>
          <a:bodyPr tIns="180000" rIns="540000">
            <a:noAutofit/>
          </a:bodyPr>
          <a:lstStyle/>
          <a:p>
            <a:pPr lvl="0"/>
            <a:r>
              <a:rPr lang="en-GB" dirty="0"/>
              <a:t>Select to edit or choose centre icon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1222743"/>
          </a:xfrm>
          <a:ln>
            <a:noFill/>
          </a:ln>
        </p:spPr>
        <p:txBody>
          <a:bodyPr rIns="540000"/>
          <a:lstStyle/>
          <a:p>
            <a:r>
              <a:rPr lang="en-GB" dirty="0"/>
              <a:t>Select to edit list title</a:t>
            </a:r>
            <a:endParaRPr lang="en-US" dirty="0"/>
          </a:p>
        </p:txBody>
      </p:sp>
      <p:sp>
        <p:nvSpPr>
          <p:cNvPr id="8" name="Slide Number Placeholder 18">
            <a:extLst>
              <a:ext uri="{FF2B5EF4-FFF2-40B4-BE49-F238E27FC236}">
                <a16:creationId xmlns:a16="http://schemas.microsoft.com/office/drawing/2014/main" id="{4B0F2217-DB5C-7F34-7B77-328032CCE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20">
            <a:extLst>
              <a:ext uri="{FF2B5EF4-FFF2-40B4-BE49-F238E27FC236}">
                <a16:creationId xmlns:a16="http://schemas.microsoft.com/office/drawing/2014/main" id="{7830B36B-6B40-1566-D5D5-2A0D1358E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1E07A942-A66F-1EF8-1213-F3D21BF251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3817" y="6470374"/>
            <a:ext cx="1159566" cy="3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0E5DD54-8668-E144-97E8-F9A40F949850}" type="datetime1">
              <a:rPr lang="en-AU" smtClean="0"/>
              <a:t>13/11/2025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86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8">
            <a:extLst>
              <a:ext uri="{FF2B5EF4-FFF2-40B4-BE49-F238E27FC236}">
                <a16:creationId xmlns:a16="http://schemas.microsoft.com/office/drawing/2014/main" id="{AD0AD4E5-8875-0447-DBBE-AACD5DDA0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20">
            <a:extLst>
              <a:ext uri="{FF2B5EF4-FFF2-40B4-BE49-F238E27FC236}">
                <a16:creationId xmlns:a16="http://schemas.microsoft.com/office/drawing/2014/main" id="{E8FCBBC0-8AD4-2D74-8554-F4F1AF30D3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69CB6B7B-DAAE-1B5A-169E-FB0E888605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3817" y="6470374"/>
            <a:ext cx="1159566" cy="3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0E5DD54-8668-E144-97E8-F9A40F949850}" type="datetime1">
              <a:rPr lang="en-AU" smtClean="0"/>
              <a:t>13/11/2025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9579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D84A69F-6382-307E-E7D4-AA8A6A8EF4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6858002"/>
          </a:xfrm>
          <a:noFill/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 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8BFA980-3154-FB4B-AC37-7AF2CF21E5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9551988" cy="6469380"/>
          </a:xfrm>
        </p:spPr>
        <p:txBody>
          <a:bodyPr tIns="720000">
            <a:noAutofit/>
          </a:bodyPr>
          <a:lstStyle/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6" name="Slide Number Placeholder 18">
            <a:extLst>
              <a:ext uri="{FF2B5EF4-FFF2-40B4-BE49-F238E27FC236}">
                <a16:creationId xmlns:a16="http://schemas.microsoft.com/office/drawing/2014/main" id="{2C70721A-3F1D-C24A-984F-81DBA838F4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0">
            <a:extLst>
              <a:ext uri="{FF2B5EF4-FFF2-40B4-BE49-F238E27FC236}">
                <a16:creationId xmlns:a16="http://schemas.microsoft.com/office/drawing/2014/main" id="{F4C9AC7F-A567-E893-1E8D-305D86EDB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DE9F217A-6970-0845-7F53-D534CEEF70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3817" y="6470374"/>
            <a:ext cx="1159566" cy="3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0E5DD54-8668-E144-97E8-F9A40F949850}" type="datetime1">
              <a:rPr lang="en-AU" smtClean="0"/>
              <a:t>13/11/2025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4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E45BB2B1-39B4-6846-A714-15ADE977B3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858002"/>
          </a:xfrm>
          <a:noFill/>
        </p:spPr>
        <p:txBody>
          <a:bodyPr wrap="square" lIns="108000" rIns="108000" anchor="t" anchorCtr="0"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3661304"/>
            <a:ext cx="8148638" cy="831804"/>
          </a:xfrm>
        </p:spPr>
        <p:txBody>
          <a:bodyPr wrap="square" rIns="540000" anchor="b">
            <a:spAutoFit/>
          </a:bodyPr>
          <a:lstStyle>
            <a:lvl1pPr>
              <a:defRPr sz="4800" b="0">
                <a:effectLst>
                  <a:glow rad="127000">
                    <a:schemeClr val="tx1">
                      <a:alpha val="10000"/>
                    </a:schemeClr>
                  </a:glow>
                  <a:outerShdw blurRad="457200" algn="ctr" rotWithShape="0">
                    <a:schemeClr val="bg1"/>
                  </a:outerShdw>
                </a:effectLst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4555249"/>
            <a:ext cx="8148638" cy="914024"/>
          </a:xfrm>
        </p:spPr>
        <p:txBody>
          <a:bodyPr rIns="54000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Select to edit summary</a:t>
            </a:r>
          </a:p>
        </p:txBody>
      </p:sp>
      <p:sp>
        <p:nvSpPr>
          <p:cNvPr id="9" name="Slide Number Placeholder 18">
            <a:extLst>
              <a:ext uri="{FF2B5EF4-FFF2-40B4-BE49-F238E27FC236}">
                <a16:creationId xmlns:a16="http://schemas.microsoft.com/office/drawing/2014/main" id="{04040D4A-3C6F-C7E3-2461-8C854EDD2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0">
            <a:extLst>
              <a:ext uri="{FF2B5EF4-FFF2-40B4-BE49-F238E27FC236}">
                <a16:creationId xmlns:a16="http://schemas.microsoft.com/office/drawing/2014/main" id="{6840DD60-2E1B-6973-A8DB-CFA158EB8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1EFBCB53-8DE2-89C2-6643-478BF565A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3817" y="6470374"/>
            <a:ext cx="1159566" cy="3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0E5DD54-8668-E144-97E8-F9A40F949850}" type="datetime1">
              <a:rPr lang="en-AU" smtClean="0"/>
              <a:t>13/11/2025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939E5E-7D4D-D0D0-6A43-EDC392CA3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514127"/>
            <a:ext cx="81486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15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3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DE844C6-E1E3-2346-48A6-76ACB74CC86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01676" y="-1"/>
            <a:ext cx="7590323" cy="6446521"/>
          </a:xfrm>
          <a:noFill/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5663" y="-1"/>
            <a:ext cx="6156325" cy="6469381"/>
          </a:xfrm>
        </p:spPr>
        <p:txBody>
          <a:bodyPr lIns="360000" tIns="720000" rIns="360000"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Select to edit or choose centre icon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0" y="1600198"/>
            <a:ext cx="3395663" cy="858624"/>
          </a:xfrm>
        </p:spPr>
        <p:txBody>
          <a:bodyPr lIns="360000" rIns="108000"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Select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-1"/>
            <a:ext cx="3395662" cy="1600200"/>
          </a:xfrm>
        </p:spPr>
        <p:txBody>
          <a:bodyPr lIns="360000" tIns="180000" rIns="108000" anchor="b"/>
          <a:lstStyle>
            <a:lvl1pPr>
              <a:defRPr sz="3200"/>
            </a:lvl1pPr>
          </a:lstStyle>
          <a:p>
            <a:r>
              <a:rPr lang="en-GB" dirty="0"/>
              <a:t>Select to edit caption title</a:t>
            </a:r>
            <a:endParaRPr lang="en-US" dirty="0"/>
          </a:p>
        </p:txBody>
      </p:sp>
      <p:sp>
        <p:nvSpPr>
          <p:cNvPr id="9" name="Slide Number Placeholder 18">
            <a:extLst>
              <a:ext uri="{FF2B5EF4-FFF2-40B4-BE49-F238E27FC236}">
                <a16:creationId xmlns:a16="http://schemas.microsoft.com/office/drawing/2014/main" id="{EE328EC1-1261-6164-636F-37BDA6BF2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0">
            <a:extLst>
              <a:ext uri="{FF2B5EF4-FFF2-40B4-BE49-F238E27FC236}">
                <a16:creationId xmlns:a16="http://schemas.microsoft.com/office/drawing/2014/main" id="{CA6F8860-48B2-DC40-635E-01DCE4D4C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CC314D42-F4DB-BC33-33A6-84D55EC9E61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53817" y="6470374"/>
            <a:ext cx="1159566" cy="3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0E5DD54-8668-E144-97E8-F9A40F949850}" type="datetime1">
              <a:rPr lang="en-AU" smtClean="0"/>
              <a:t>13/11/2025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92000" cy="6457951"/>
          </a:xfrm>
          <a:noFill/>
        </p:spPr>
        <p:txBody>
          <a:bodyPr lIns="108000" tIns="108000" rIns="108000" anchor="b" anchorCtr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0" y="1061884"/>
            <a:ext cx="4601680" cy="858624"/>
          </a:xfrm>
        </p:spPr>
        <p:txBody>
          <a:bodyPr lIns="360000" rIns="288000"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Select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" y="-1"/>
            <a:ext cx="6681019" cy="1061885"/>
          </a:xfrm>
        </p:spPr>
        <p:txBody>
          <a:bodyPr lIns="360000" tIns="288000" rIns="288000" bIns="288000" anchor="b"/>
          <a:lstStyle>
            <a:lvl1pPr>
              <a:defRPr sz="3200"/>
            </a:lvl1pPr>
          </a:lstStyle>
          <a:p>
            <a:r>
              <a:rPr lang="en-GB" dirty="0"/>
              <a:t>Select to edit picture title</a:t>
            </a:r>
            <a:endParaRPr lang="en-US" dirty="0"/>
          </a:p>
        </p:txBody>
      </p:sp>
      <p:sp>
        <p:nvSpPr>
          <p:cNvPr id="8" name="Slide Number Placeholder 18">
            <a:extLst>
              <a:ext uri="{FF2B5EF4-FFF2-40B4-BE49-F238E27FC236}">
                <a16:creationId xmlns:a16="http://schemas.microsoft.com/office/drawing/2014/main" id="{E8C24647-8AD7-3E09-38B5-68D05105B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20">
            <a:extLst>
              <a:ext uri="{FF2B5EF4-FFF2-40B4-BE49-F238E27FC236}">
                <a16:creationId xmlns:a16="http://schemas.microsoft.com/office/drawing/2014/main" id="{F5F44DAD-B506-2389-90CF-9F8066A6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E9DA7A11-9A60-0FCF-E5E3-AB8F0468CE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3817" y="6470374"/>
            <a:ext cx="1159566" cy="3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0E5DD54-8668-E144-97E8-F9A40F949850}" type="datetime1">
              <a:rPr lang="en-AU" smtClean="0"/>
              <a:t>13/11/2025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91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3735977" cy="6480811"/>
          </a:xfrm>
          <a:noFill/>
        </p:spPr>
        <p:txBody>
          <a:bodyPr lIns="108000" tIns="108000" rIns="108000" anchor="b" anchorCtr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735977" y="5587896"/>
            <a:ext cx="4601680" cy="858624"/>
          </a:xfrm>
          <a:solidFill>
            <a:schemeClr val="bg1">
              <a:alpha val="75000"/>
            </a:schemeClr>
          </a:solidFill>
        </p:spPr>
        <p:txBody>
          <a:bodyPr lIns="360000" rIns="288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Attribution</a:t>
            </a:r>
          </a:p>
        </p:txBody>
      </p:sp>
      <p:sp>
        <p:nvSpPr>
          <p:cNvPr id="8" name="Slide Number Placeholder 18">
            <a:extLst>
              <a:ext uri="{FF2B5EF4-FFF2-40B4-BE49-F238E27FC236}">
                <a16:creationId xmlns:a16="http://schemas.microsoft.com/office/drawing/2014/main" id="{3F7C51CC-62B5-9E85-29A5-50E40CC68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20">
            <a:extLst>
              <a:ext uri="{FF2B5EF4-FFF2-40B4-BE49-F238E27FC236}">
                <a16:creationId xmlns:a16="http://schemas.microsoft.com/office/drawing/2014/main" id="{B1845C12-2A6E-6348-C536-A6323571A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E328C8F7-7944-24B4-84A4-20224C8D81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3817" y="6470374"/>
            <a:ext cx="1159566" cy="3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0E5DD54-8668-E144-97E8-F9A40F949850}" type="datetime1">
              <a:rPr lang="en-AU" smtClean="0"/>
              <a:t>13/11/2025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060FF37-953F-5F62-69BF-891D76775F78}"/>
              </a:ext>
            </a:extLst>
          </p:cNvPr>
          <p:cNvSpPr txBox="1">
            <a:spLocks/>
          </p:cNvSpPr>
          <p:nvPr userDrawn="1"/>
        </p:nvSpPr>
        <p:spPr>
          <a:xfrm>
            <a:off x="3806687" y="4452730"/>
            <a:ext cx="4542184" cy="1061885"/>
          </a:xfrm>
          <a:prstGeom prst="rect">
            <a:avLst/>
          </a:prstGeom>
          <a:gradFill>
            <a:gsLst>
              <a:gs pos="60000">
                <a:srgbClr val="239BA4"/>
              </a:gs>
              <a:gs pos="14000">
                <a:srgbClr val="285359"/>
              </a:gs>
              <a:gs pos="94000">
                <a:srgbClr val="285359"/>
              </a:gs>
            </a:gsLst>
            <a:lin ang="0" scaled="0"/>
          </a:gradFill>
          <a:effectLst>
            <a:glow rad="635000">
              <a:srgbClr val="345007">
                <a:alpha val="20000"/>
              </a:srgbClr>
            </a:glow>
            <a:outerShdw blurRad="637176" dist="50800" dir="5400000" sx="80000" sy="80000" algn="ctr" rotWithShape="0">
              <a:schemeClr val="bg1"/>
            </a:outerShdw>
          </a:effectLst>
          <a:scene3d>
            <a:camera prst="perspectiveRight" fov="5700000">
              <a:rot lat="120000" lon="21420000" rev="60000"/>
            </a:camera>
            <a:lightRig rig="threePt" dir="t"/>
          </a:scene3d>
        </p:spPr>
        <p:txBody>
          <a:bodyPr vert="horz" lIns="360000" tIns="288000" rIns="288000" bIns="28800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effectLst>
                  <a:glow rad="127000">
                    <a:schemeClr val="tx1">
                      <a:alpha val="10000"/>
                    </a:schemeClr>
                  </a:glow>
                  <a:outerShdw blurRad="127000" algn="ctr" rotWithShape="0">
                    <a:schemeClr val="bg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Select to edit quote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0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222744"/>
            <a:ext cx="9551988" cy="23892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Slide Number Placeholder 18">
            <a:extLst>
              <a:ext uri="{FF2B5EF4-FFF2-40B4-BE49-F238E27FC236}">
                <a16:creationId xmlns:a16="http://schemas.microsoft.com/office/drawing/2014/main" id="{3419D15A-10D5-C524-D986-EB51169A5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20">
            <a:extLst>
              <a:ext uri="{FF2B5EF4-FFF2-40B4-BE49-F238E27FC236}">
                <a16:creationId xmlns:a16="http://schemas.microsoft.com/office/drawing/2014/main" id="{AEB9257A-84EE-0FB1-1B7B-974C227CF4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92B475A3-9228-0A18-D6E4-1B975E9907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3817" y="6470374"/>
            <a:ext cx="1159566" cy="3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0E5DD54-8668-E144-97E8-F9A40F949850}" type="datetime1">
              <a:rPr lang="en-AU" smtClean="0"/>
              <a:t>13/11/2025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2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3088" y="72189"/>
            <a:ext cx="2628900" cy="638576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"/>
            <a:ext cx="6817895" cy="6457952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Slide Number Placeholder 18">
            <a:extLst>
              <a:ext uri="{FF2B5EF4-FFF2-40B4-BE49-F238E27FC236}">
                <a16:creationId xmlns:a16="http://schemas.microsoft.com/office/drawing/2014/main" id="{339AC11A-8B5B-3841-E209-90F158B1D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20">
            <a:extLst>
              <a:ext uri="{FF2B5EF4-FFF2-40B4-BE49-F238E27FC236}">
                <a16:creationId xmlns:a16="http://schemas.microsoft.com/office/drawing/2014/main" id="{299B2437-E493-A720-D660-7C16F9B41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5F5F1036-7BA8-0F81-773B-056EFF9517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3817" y="6470374"/>
            <a:ext cx="1159566" cy="3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0E5DD54-8668-E144-97E8-F9A40F949850}" type="datetime1">
              <a:rPr lang="en-AU" smtClean="0"/>
              <a:t>13/11/2025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0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315B63D-7A4D-5B18-B5FA-B41E65E5CCD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89228" y="-1"/>
            <a:ext cx="8002772" cy="6858002"/>
          </a:xfrm>
          <a:noFill/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3901C-07A5-7A4D-8D51-68D836DF42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3432175" cy="6480809"/>
          </a:xfrm>
        </p:spPr>
        <p:txBody>
          <a:bodyPr lIns="360000" rIns="360000" anchor="ctr" anchorCtr="0"/>
          <a:lstStyle>
            <a:lvl1pPr algn="r">
              <a:defRPr/>
            </a:lvl1pPr>
          </a:lstStyle>
          <a:p>
            <a:r>
              <a:rPr lang="en-GB" dirty="0"/>
              <a:t>Select to edit section list title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DF039EB-9A1F-AD4C-9C6E-3E09F7D2960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73116" y="-1"/>
            <a:ext cx="6078872" cy="6469381"/>
          </a:xfrm>
        </p:spPr>
        <p:txBody>
          <a:bodyPr lIns="360000" rIns="288000" anchor="ctr" anchorCtr="0"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GB" dirty="0"/>
              <a:t>Select to edit list or choose centre icon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8987AD-C4C7-3A4F-939C-D708C51C09A2}"/>
              </a:ext>
            </a:extLst>
          </p:cNvPr>
          <p:cNvCxnSpPr>
            <a:cxnSpLocks/>
          </p:cNvCxnSpPr>
          <p:nvPr userDrawn="1"/>
        </p:nvCxnSpPr>
        <p:spPr>
          <a:xfrm flipV="1">
            <a:off x="3447657" y="0"/>
            <a:ext cx="0" cy="685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8">
            <a:extLst>
              <a:ext uri="{FF2B5EF4-FFF2-40B4-BE49-F238E27FC236}">
                <a16:creationId xmlns:a16="http://schemas.microsoft.com/office/drawing/2014/main" id="{0DC27646-8687-46DA-622C-D41D1042C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20">
            <a:extLst>
              <a:ext uri="{FF2B5EF4-FFF2-40B4-BE49-F238E27FC236}">
                <a16:creationId xmlns:a16="http://schemas.microsoft.com/office/drawing/2014/main" id="{807C302A-B8C6-08E5-70DD-4D2CD7DBC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EA8CC7E3-4634-0FAB-CDEC-7C58FE4E4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3817" y="6470374"/>
            <a:ext cx="1159566" cy="3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0E5DD54-8668-E144-97E8-F9A40F949850}" type="datetime1">
              <a:rPr lang="en-AU" smtClean="0"/>
              <a:t>13/11/2025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7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12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858612F-42B9-B838-EA75-6D2D93D31E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6858002"/>
          </a:xfrm>
          <a:noFill/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360000"/>
          <a:lstStyle/>
          <a:p>
            <a:r>
              <a:rPr lang="en-GB" dirty="0"/>
              <a:t>Select to edit comparison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1303283"/>
            <a:ext cx="4583113" cy="5154667"/>
          </a:xfrm>
        </p:spPr>
        <p:txBody>
          <a:bodyPr lIns="360000" rIns="0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83113" y="1303283"/>
            <a:ext cx="4968875" cy="5166097"/>
          </a:xfrm>
        </p:spPr>
        <p:txBody>
          <a:bodyPr lIns="360000" rIns="360000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C89C04-E70D-2185-B74B-0275448D94FD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46100"/>
            <a:ext cx="12192000" cy="81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8">
            <a:extLst>
              <a:ext uri="{FF2B5EF4-FFF2-40B4-BE49-F238E27FC236}">
                <a16:creationId xmlns:a16="http://schemas.microsoft.com/office/drawing/2014/main" id="{7C74B536-F529-E692-9572-BBE7098DE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20">
            <a:extLst>
              <a:ext uri="{FF2B5EF4-FFF2-40B4-BE49-F238E27FC236}">
                <a16:creationId xmlns:a16="http://schemas.microsoft.com/office/drawing/2014/main" id="{8CCE0294-C75D-7836-9E28-B59930A6C6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F15846FA-4917-C24C-4976-61A1C7C0545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53817" y="6470374"/>
            <a:ext cx="1159566" cy="3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0E5DD54-8668-E144-97E8-F9A40F949850}" type="datetime1">
              <a:rPr lang="en-AU" smtClean="0"/>
              <a:t>13/11/2025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24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3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175966" cy="1244010"/>
          </a:xfrm>
        </p:spPr>
        <p:txBody>
          <a:bodyPr lIns="360000"/>
          <a:lstStyle/>
          <a:p>
            <a:r>
              <a:rPr lang="en-GB" dirty="0"/>
              <a:t>Select to edit comparison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295144"/>
            <a:ext cx="4008438" cy="5162806"/>
          </a:xfrm>
        </p:spPr>
        <p:txBody>
          <a:bodyPr lIns="360000" rIns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008438" y="1295144"/>
            <a:ext cx="4140200" cy="5174236"/>
          </a:xfrm>
        </p:spPr>
        <p:txBody>
          <a:bodyPr lIns="360000" rIns="0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4417D541-0111-0BDB-126F-95B18FB9886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48638" y="1295144"/>
            <a:ext cx="4043362" cy="5174236"/>
          </a:xfrm>
        </p:spPr>
        <p:txBody>
          <a:bodyPr lIns="360000" rIns="360000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Select to edit or choose centre icon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4149D6-7291-DB65-E7D8-5F40DF77A0D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75294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18">
            <a:extLst>
              <a:ext uri="{FF2B5EF4-FFF2-40B4-BE49-F238E27FC236}">
                <a16:creationId xmlns:a16="http://schemas.microsoft.com/office/drawing/2014/main" id="{1FA6F616-8306-7F43-5ADD-2961C2CB412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20">
            <a:extLst>
              <a:ext uri="{FF2B5EF4-FFF2-40B4-BE49-F238E27FC236}">
                <a16:creationId xmlns:a16="http://schemas.microsoft.com/office/drawing/2014/main" id="{09584D00-5563-EF8E-8EAC-268C01DFBF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FCD5151A-45CA-498D-6882-D5AA716CA14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553817" y="6470374"/>
            <a:ext cx="1159566" cy="3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0E5DD54-8668-E144-97E8-F9A40F949850}" type="datetime1">
              <a:rPr lang="en-AU" smtClean="0"/>
              <a:t>13/11/2025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5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E3C39E-650A-4F35-C4DD-87F4463CEB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6476992"/>
          </a:xfrm>
          <a:noFill/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-2" y="1299732"/>
            <a:ext cx="3060000" cy="5173124"/>
          </a:xfrm>
        </p:spPr>
        <p:txBody>
          <a:bodyPr lIns="288000" rIns="28800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2400"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043999" y="1299732"/>
            <a:ext cx="3060000" cy="5177251"/>
          </a:xfrm>
        </p:spPr>
        <p:txBody>
          <a:bodyPr lIns="288000" rIns="28800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2400"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A2B16DD-856C-C946-D638-4A31F1BE459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88000" y="1299732"/>
            <a:ext cx="3060000" cy="5173122"/>
          </a:xfrm>
        </p:spPr>
        <p:txBody>
          <a:bodyPr lIns="288000" rIns="28800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2400"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6E14A2-493E-5E7B-BF36-3E5C2828E0A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132000" y="1299732"/>
            <a:ext cx="3060000" cy="5178174"/>
          </a:xfrm>
        </p:spPr>
        <p:txBody>
          <a:bodyPr lIns="288000" rIns="288000">
            <a:noAutofit/>
          </a:bodyPr>
          <a:lstStyle>
            <a:lvl1pPr>
              <a:defRPr sz="2400"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175966" cy="1244010"/>
          </a:xfrm>
        </p:spPr>
        <p:txBody>
          <a:bodyPr lIns="360000"/>
          <a:lstStyle/>
          <a:p>
            <a:r>
              <a:rPr lang="en-GB" dirty="0"/>
              <a:t>Select to edit four column title</a:t>
            </a:r>
            <a:endParaRPr lang="en-US" dirty="0"/>
          </a:p>
        </p:txBody>
      </p:sp>
      <p:sp>
        <p:nvSpPr>
          <p:cNvPr id="3" name="Slide Number Placeholder 18">
            <a:extLst>
              <a:ext uri="{FF2B5EF4-FFF2-40B4-BE49-F238E27FC236}">
                <a16:creationId xmlns:a16="http://schemas.microsoft.com/office/drawing/2014/main" id="{1968CCFE-F624-067A-0960-9D17990C9A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20">
            <a:extLst>
              <a:ext uri="{FF2B5EF4-FFF2-40B4-BE49-F238E27FC236}">
                <a16:creationId xmlns:a16="http://schemas.microsoft.com/office/drawing/2014/main" id="{CAC2942F-3141-BB35-0A10-6C04E255D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Date Placeholder 5">
            <a:extLst>
              <a:ext uri="{FF2B5EF4-FFF2-40B4-BE49-F238E27FC236}">
                <a16:creationId xmlns:a16="http://schemas.microsoft.com/office/drawing/2014/main" id="{E77C2BC3-68F9-A0FB-D6C8-5180D9C0CB79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553817" y="6470374"/>
            <a:ext cx="1159566" cy="3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0E5DD54-8668-E144-97E8-F9A40F949850}" type="datetime1">
              <a:rPr lang="en-AU" smtClean="0"/>
              <a:t>13/11/2025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94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E3C39E-650A-4F35-C4DD-87F4463CEB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6476992"/>
          </a:xfrm>
          <a:noFill/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294544"/>
            <a:ext cx="2466000" cy="5184000"/>
          </a:xfrm>
        </p:spPr>
        <p:txBody>
          <a:bodyPr lIns="180000" rIns="180000">
            <a:noAutofit/>
          </a:bodyPr>
          <a:lstStyle>
            <a:lvl1pPr marL="457200" indent="-457200">
              <a:buFont typeface="+mj-lt"/>
              <a:buAutoNum type="arabicPeriod"/>
              <a:tabLst/>
              <a:defRPr sz="2400"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2431500" y="1294544"/>
            <a:ext cx="2466000" cy="5184000"/>
          </a:xfrm>
        </p:spPr>
        <p:txBody>
          <a:bodyPr lIns="180000" rIns="180000">
            <a:noAutofit/>
          </a:bodyPr>
          <a:lstStyle>
            <a:lvl1pPr marL="457200" indent="-457200">
              <a:buFont typeface="+mj-lt"/>
              <a:buAutoNum type="arabicPeriod" startAt="2"/>
              <a:tabLst/>
              <a:defRPr sz="2400"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6E14A2-493E-5E7B-BF36-3E5C2828E0A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294500" y="1294544"/>
            <a:ext cx="2466000" cy="5184000"/>
          </a:xfrm>
        </p:spPr>
        <p:txBody>
          <a:bodyPr lIns="180000" rIns="180000">
            <a:noAutofit/>
          </a:bodyPr>
          <a:lstStyle>
            <a:lvl1pPr marL="457200" indent="-457200">
              <a:buFont typeface="+mj-lt"/>
              <a:buAutoNum type="arabicPeriod" startAt="4"/>
              <a:defRPr sz="2400"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A184BE5-FBFD-8BEE-EDB4-93EE4ACAC1E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726000" y="1294544"/>
            <a:ext cx="2466000" cy="5184000"/>
          </a:xfrm>
        </p:spPr>
        <p:txBody>
          <a:bodyPr lIns="180000" rIns="180000">
            <a:noAutofit/>
          </a:bodyPr>
          <a:lstStyle>
            <a:lvl1pPr marL="457200" indent="-457200">
              <a:buFont typeface="+mj-lt"/>
              <a:buAutoNum type="arabicPeriod" startAt="5"/>
              <a:defRPr sz="2400"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A2B16DD-856C-C946-D638-4A31F1BE459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63000" y="1294544"/>
            <a:ext cx="2466000" cy="5184000"/>
          </a:xfrm>
        </p:spPr>
        <p:txBody>
          <a:bodyPr lIns="180000" rIns="180000">
            <a:noAutofit/>
          </a:bodyPr>
          <a:lstStyle>
            <a:lvl1pPr marL="457200" indent="-457200">
              <a:buFont typeface="+mj-lt"/>
              <a:buAutoNum type="arabicPeriod" startAt="3"/>
              <a:tabLst/>
              <a:defRPr sz="2400"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175966" cy="1244010"/>
          </a:xfrm>
        </p:spPr>
        <p:txBody>
          <a:bodyPr lIns="360000"/>
          <a:lstStyle/>
          <a:p>
            <a:r>
              <a:rPr lang="en-GB" dirty="0"/>
              <a:t>Select to edit five column title</a:t>
            </a:r>
            <a:endParaRPr lang="en-US" dirty="0"/>
          </a:p>
        </p:txBody>
      </p:sp>
      <p:sp>
        <p:nvSpPr>
          <p:cNvPr id="3" name="Slide Number Placeholder 18">
            <a:extLst>
              <a:ext uri="{FF2B5EF4-FFF2-40B4-BE49-F238E27FC236}">
                <a16:creationId xmlns:a16="http://schemas.microsoft.com/office/drawing/2014/main" id="{C606E039-D985-897A-7DE2-9F5A3C5DF6F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20">
            <a:extLst>
              <a:ext uri="{FF2B5EF4-FFF2-40B4-BE49-F238E27FC236}">
                <a16:creationId xmlns:a16="http://schemas.microsoft.com/office/drawing/2014/main" id="{7A023C73-223A-8152-07F0-3866A505C0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711112D5-9526-5D2E-1511-84BAF1AE0DB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553817" y="6470374"/>
            <a:ext cx="1159566" cy="3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0E5DD54-8668-E144-97E8-F9A40F949850}" type="datetime1">
              <a:rPr lang="en-AU" smtClean="0"/>
              <a:t>13/11/2025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E01F6A1-4B78-714C-804C-5EFC10878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480810"/>
          </a:xfrm>
          <a:noFill/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effectLst>
                  <a:glow rad="127000">
                    <a:schemeClr val="tx1">
                      <a:alpha val="10000"/>
                    </a:schemeClr>
                  </a:glow>
                  <a:outerShdw blurRad="457200" algn="ctr" rotWithShape="0">
                    <a:schemeClr val="bg1"/>
                  </a:outerShdw>
                </a:effectLst>
              </a:defRPr>
            </a:lvl1pPr>
          </a:lstStyle>
          <a:p>
            <a:r>
              <a:rPr lang="en-GB" dirty="0"/>
              <a:t>Select to edit title</a:t>
            </a:r>
            <a:endParaRPr lang="en-US" dirty="0"/>
          </a:p>
        </p:txBody>
      </p:sp>
      <p:sp>
        <p:nvSpPr>
          <p:cNvPr id="6" name="Slide Number Placeholder 18">
            <a:extLst>
              <a:ext uri="{FF2B5EF4-FFF2-40B4-BE49-F238E27FC236}">
                <a16:creationId xmlns:a16="http://schemas.microsoft.com/office/drawing/2014/main" id="{E76CEA44-46A6-C5B1-9FDF-3E11B28EE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0">
            <a:extLst>
              <a:ext uri="{FF2B5EF4-FFF2-40B4-BE49-F238E27FC236}">
                <a16:creationId xmlns:a16="http://schemas.microsoft.com/office/drawing/2014/main" id="{576BB319-2BF9-53CC-4F67-283BA46496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B50CDACB-68E7-BF66-AB67-9D1FE5C0AB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3817" y="6470374"/>
            <a:ext cx="1159566" cy="3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0E5DD54-8668-E144-97E8-F9A40F949850}" type="datetime1">
              <a:rPr lang="en-AU" smtClean="0"/>
              <a:t>13/11/2025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94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A7A53C7-1FC6-2484-D102-B42E06455FC6}"/>
              </a:ext>
            </a:extLst>
          </p:cNvPr>
          <p:cNvSpPr/>
          <p:nvPr userDrawn="1"/>
        </p:nvSpPr>
        <p:spPr>
          <a:xfrm>
            <a:off x="1523999" y="6476992"/>
            <a:ext cx="10668001" cy="381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600"/>
              </a:spcBef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0162903" cy="122274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540000" tIns="108000" rIns="720000" bIns="108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22744"/>
            <a:ext cx="12192000" cy="238929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wrap="square" lIns="540000" tIns="288000" rIns="720000" bIns="28800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AD29490-E79B-1F06-1FC4-A53EFD08FAD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0" y="6477000"/>
            <a:ext cx="1523999" cy="381000"/>
          </a:xfrm>
          <a:prstGeom prst="rect">
            <a:avLst/>
          </a:prstGeom>
        </p:spPr>
      </p:pic>
      <p:sp>
        <p:nvSpPr>
          <p:cNvPr id="11" name="Slide Number Placeholder 18">
            <a:extLst>
              <a:ext uri="{FF2B5EF4-FFF2-40B4-BE49-F238E27FC236}">
                <a16:creationId xmlns:a16="http://schemas.microsoft.com/office/drawing/2014/main" id="{3AC08708-B5D9-CA2E-EF58-ABFE13BEE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20">
            <a:extLst>
              <a:ext uri="{FF2B5EF4-FFF2-40B4-BE49-F238E27FC236}">
                <a16:creationId xmlns:a16="http://schemas.microsoft.com/office/drawing/2014/main" id="{01235CD0-134A-9EFA-400B-F854AB32F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Date Placeholder 5">
            <a:extLst>
              <a:ext uri="{FF2B5EF4-FFF2-40B4-BE49-F238E27FC236}">
                <a16:creationId xmlns:a16="http://schemas.microsoft.com/office/drawing/2014/main" id="{C9C5F3A1-72AC-D4B3-AB00-0137C0BDC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3817" y="6470374"/>
            <a:ext cx="1159566" cy="3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0E5DD54-8668-E144-97E8-F9A40F949850}" type="datetime1">
              <a:rPr lang="en-AU" smtClean="0"/>
              <a:t>13/11/2025</a:t>
            </a:fld>
            <a:endParaRPr lang="en-US" dirty="0"/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3C91D2C2-B28C-EF2D-23C7-E71E7F0C55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01000" y="943137"/>
            <a:ext cx="3943218" cy="59148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FD55BF-C6B0-1163-3236-BB92B8CD9CDE}"/>
              </a:ext>
            </a:extLst>
          </p:cNvPr>
          <p:cNvSpPr txBox="1"/>
          <p:nvPr userDrawn="1"/>
        </p:nvSpPr>
        <p:spPr>
          <a:xfrm>
            <a:off x="3818965" y="6858000"/>
            <a:ext cx="8373035" cy="439709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600"/>
              </a:spcBef>
              <a:buSzPct val="125000"/>
            </a:pPr>
            <a:r>
              <a:rPr lang="en-US" sz="1600" b="0" i="1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* PRESENTER IMAGE AUTO HIDES IN SLIDE</a:t>
            </a:r>
            <a:r>
              <a:rPr lang="en-US" sz="1600" b="0" i="1" baseline="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SHOW MODE   </a:t>
            </a:r>
            <a:r>
              <a:rPr lang="en-US" sz="1600" b="0" i="1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↑ PREVIEW ONLY ↑ </a:t>
            </a:r>
          </a:p>
        </p:txBody>
      </p:sp>
    </p:spTree>
    <p:extLst>
      <p:ext uri="{BB962C8B-B14F-4D97-AF65-F5344CB8AC3E}">
        <p14:creationId xmlns:p14="http://schemas.microsoft.com/office/powerpoint/2010/main" val="12058860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710" r:id="rId4"/>
    <p:sldLayoutId id="2147483676" r:id="rId5"/>
    <p:sldLayoutId id="2147483677" r:id="rId6"/>
    <p:sldLayoutId id="2147483719" r:id="rId7"/>
    <p:sldLayoutId id="2147483720" r:id="rId8"/>
    <p:sldLayoutId id="2147483678" r:id="rId9"/>
    <p:sldLayoutId id="2147483711" r:id="rId10"/>
    <p:sldLayoutId id="2147483679" r:id="rId11"/>
    <p:sldLayoutId id="2147483696" r:id="rId12"/>
    <p:sldLayoutId id="2147483680" r:id="rId13"/>
    <p:sldLayoutId id="2147483681" r:id="rId14"/>
    <p:sldLayoutId id="2147483716" r:id="rId15"/>
    <p:sldLayoutId id="2147483682" r:id="rId16"/>
    <p:sldLayoutId id="2147483683" r:id="rId17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  <p:hf sldNum="0"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tx1"/>
          </a:solidFill>
          <a:effectLst>
            <a:glow rad="127000">
              <a:schemeClr val="tx1">
                <a:alpha val="10000"/>
              </a:schemeClr>
            </a:glow>
            <a:outerShdw blurRad="127000" algn="ctr" rotWithShape="0">
              <a:schemeClr val="bg1"/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600"/>
        </a:spcBef>
        <a:buSzPct val="125000"/>
        <a:buFont typeface="Arial" panose="020B0604020202020204" pitchFamily="34" charset="0"/>
        <a:buNone/>
        <a:defRPr sz="2800" b="0" i="0" kern="1200">
          <a:solidFill>
            <a:schemeClr val="tx1"/>
          </a:solidFill>
          <a:effectLst>
            <a:outerShdw blurRad="127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623888" indent="-2667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System Font Regular"/>
        <a:buChar char="–"/>
        <a:tabLst/>
        <a:defRPr sz="2400" b="0" i="0" kern="1200">
          <a:solidFill>
            <a:schemeClr val="tx1"/>
          </a:solidFill>
          <a:effectLst>
            <a:outerShdw blurRad="127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849313" indent="-225425" algn="l" defTabSz="914400" rtl="0" eaLnBrk="1" latinLnBrk="0" hangingPunct="1">
        <a:lnSpc>
          <a:spcPct val="90000"/>
        </a:lnSpc>
        <a:spcBef>
          <a:spcPts val="500"/>
        </a:spcBef>
        <a:buSzPct val="125000"/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effectLst>
            <a:outerShdw blurRad="127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074738" indent="-23495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System Font Regular"/>
        <a:buChar char="–"/>
        <a:tabLst/>
        <a:defRPr sz="2000" b="0" i="0" kern="1200">
          <a:solidFill>
            <a:schemeClr val="tx1"/>
          </a:solidFill>
          <a:effectLst>
            <a:outerShdw blurRad="127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1289050" indent="-225425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effectLst>
            <a:outerShdw blurRad="127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133" userDrawn="1">
          <p15:clr>
            <a:srgbClr val="F26B43"/>
          </p15:clr>
        </p15:guide>
        <p15:guide id="3" pos="2525" userDrawn="1">
          <p15:clr>
            <a:srgbClr val="F26B43"/>
          </p15:clr>
        </p15:guide>
        <p15:guide id="4" pos="6017" userDrawn="1">
          <p15:clr>
            <a:srgbClr val="F26B43"/>
          </p15:clr>
        </p15:guide>
        <p15:guide id="5" pos="2162" userDrawn="1">
          <p15:clr>
            <a:srgbClr val="F26B43"/>
          </p15:clr>
        </p15:guide>
        <p15:guide id="6" pos="28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22744"/>
            <a:ext cx="9551988" cy="238929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wrap="square" lIns="540000" tIns="288000" rIns="288000" bIns="288000" rtlCol="0"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22743"/>
          </a:xfrm>
          <a:prstGeom prst="rect">
            <a:avLst/>
          </a:prstGeom>
          <a:gradFill>
            <a:gsLst>
              <a:gs pos="60000">
                <a:srgbClr val="239BA4"/>
              </a:gs>
              <a:gs pos="14000">
                <a:srgbClr val="285359"/>
              </a:gs>
              <a:gs pos="94000">
                <a:srgbClr val="285359"/>
              </a:gs>
            </a:gsLst>
            <a:lin ang="0" scaled="0"/>
          </a:gradFill>
          <a:effectLst>
            <a:glow rad="635000">
              <a:srgbClr val="345007">
                <a:alpha val="20000"/>
              </a:srgbClr>
            </a:glow>
            <a:outerShdw blurRad="637176" dist="50800" dir="5400000" sx="80000" sy="80000" algn="ctr" rotWithShape="0">
              <a:schemeClr val="bg1"/>
            </a:outerShdw>
          </a:effectLst>
          <a:scene3d>
            <a:camera prst="perspectiveRight" fov="5700000">
              <a:rot lat="120000" lon="21420000" rev="60000"/>
            </a:camera>
            <a:lightRig rig="threePt" dir="t"/>
          </a:scene3d>
        </p:spPr>
        <p:txBody>
          <a:bodyPr vert="horz" lIns="720000" tIns="108000" rIns="720000" bIns="108000" rtlCol="0" anchor="ctr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D1B3BCB-3111-065D-879E-7453DEAC063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0" y="6477000"/>
            <a:ext cx="1523999" cy="381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4E4C89F-3802-866D-81B7-0FD3EFCE23C9}"/>
              </a:ext>
            </a:extLst>
          </p:cNvPr>
          <p:cNvSpPr/>
          <p:nvPr userDrawn="1"/>
        </p:nvSpPr>
        <p:spPr>
          <a:xfrm>
            <a:off x="1523999" y="6476992"/>
            <a:ext cx="10668001" cy="381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600"/>
              </a:spcBef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8">
            <a:extLst>
              <a:ext uri="{FF2B5EF4-FFF2-40B4-BE49-F238E27FC236}">
                <a16:creationId xmlns:a16="http://schemas.microsoft.com/office/drawing/2014/main" id="{4892C9A0-81D1-3D32-CF34-6F39359977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20">
            <a:extLst>
              <a:ext uri="{FF2B5EF4-FFF2-40B4-BE49-F238E27FC236}">
                <a16:creationId xmlns:a16="http://schemas.microsoft.com/office/drawing/2014/main" id="{B2C2EDA1-714A-42E6-217B-18AD1EB89A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Date Placeholder 5">
            <a:extLst>
              <a:ext uri="{FF2B5EF4-FFF2-40B4-BE49-F238E27FC236}">
                <a16:creationId xmlns:a16="http://schemas.microsoft.com/office/drawing/2014/main" id="{0AA86997-C4CF-0CC3-BA40-A9E6EE6D1C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3817" y="6470374"/>
            <a:ext cx="1159566" cy="3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83ABEA9-9981-4843-86B6-504884DCC964}" type="datetime1">
              <a:rPr lang="en-AU" smtClean="0"/>
              <a:t>13/11/2025</a:t>
            </a:fld>
            <a:endParaRPr lang="en-US"/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7D6C373B-904E-A1F6-E2C1-2C31CEACE5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01000" y="943137"/>
            <a:ext cx="3943218" cy="59148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AC5A46-C9F3-2C00-4C92-BAA34BD1F227}"/>
              </a:ext>
            </a:extLst>
          </p:cNvPr>
          <p:cNvSpPr txBox="1"/>
          <p:nvPr userDrawn="1"/>
        </p:nvSpPr>
        <p:spPr>
          <a:xfrm>
            <a:off x="3818965" y="6858000"/>
            <a:ext cx="8373035" cy="439709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600"/>
              </a:spcBef>
              <a:buSzPct val="125000"/>
            </a:pPr>
            <a:r>
              <a:rPr lang="en-US" sz="1600" b="0" i="1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* PRESENTER IMAGE AUTO HIDES IN SLIDE</a:t>
            </a:r>
            <a:r>
              <a:rPr lang="en-US" sz="1600" b="0" i="1" baseline="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SHOW MODE   </a:t>
            </a:r>
            <a:r>
              <a:rPr lang="en-US" sz="1600" b="0" i="1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↑ PREVIEW ONLY ↑ </a:t>
            </a:r>
          </a:p>
        </p:txBody>
      </p:sp>
    </p:spTree>
    <p:extLst>
      <p:ext uri="{BB962C8B-B14F-4D97-AF65-F5344CB8AC3E}">
        <p14:creationId xmlns:p14="http://schemas.microsoft.com/office/powerpoint/2010/main" val="1424283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12" r:id="rId4"/>
    <p:sldLayoutId id="2147483701" r:id="rId5"/>
    <p:sldLayoutId id="2147483718" r:id="rId6"/>
    <p:sldLayoutId id="2147483721" r:id="rId7"/>
    <p:sldLayoutId id="2147483722" r:id="rId8"/>
    <p:sldLayoutId id="2147483703" r:id="rId9"/>
    <p:sldLayoutId id="2147483713" r:id="rId10"/>
    <p:sldLayoutId id="2147483704" r:id="rId11"/>
    <p:sldLayoutId id="2147483705" r:id="rId12"/>
    <p:sldLayoutId id="2147483706" r:id="rId13"/>
    <p:sldLayoutId id="2147483707" r:id="rId14"/>
    <p:sldLayoutId id="2147483717" r:id="rId15"/>
    <p:sldLayoutId id="2147483708" r:id="rId16"/>
    <p:sldLayoutId id="2147483709" r:id="rId17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  <p:hf sldNum="0"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tx1"/>
          </a:solidFill>
          <a:effectLst>
            <a:glow rad="127000">
              <a:schemeClr val="tx1">
                <a:alpha val="10000"/>
              </a:schemeClr>
            </a:glow>
            <a:outerShdw blurRad="127000" algn="ctr" rotWithShape="0">
              <a:schemeClr val="bg1"/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600"/>
        </a:spcBef>
        <a:buSzPct val="125000"/>
        <a:buFont typeface="Arial" panose="020B0604020202020204" pitchFamily="34" charset="0"/>
        <a:buNone/>
        <a:defRPr sz="2800" b="0" i="0" kern="1200">
          <a:solidFill>
            <a:schemeClr val="tx1"/>
          </a:solidFill>
          <a:effectLst>
            <a:outerShdw blurRad="127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674688" indent="-265113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System Font Regular"/>
        <a:buChar char="–"/>
        <a:tabLst/>
        <a:defRPr sz="2400" b="0" i="0" kern="1200">
          <a:solidFill>
            <a:schemeClr val="tx1"/>
          </a:solidFill>
          <a:effectLst>
            <a:outerShdw blurRad="127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890588" indent="-225425" algn="l" defTabSz="914400" rtl="0" eaLnBrk="1" latinLnBrk="0" hangingPunct="1">
        <a:lnSpc>
          <a:spcPct val="90000"/>
        </a:lnSpc>
        <a:spcBef>
          <a:spcPts val="500"/>
        </a:spcBef>
        <a:buSzPct val="125000"/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effectLst>
            <a:outerShdw blurRad="127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116013" indent="-236538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System Font Regular"/>
        <a:buChar char="–"/>
        <a:tabLst/>
        <a:defRPr sz="2000" b="0" i="0" kern="1200">
          <a:solidFill>
            <a:schemeClr val="tx1"/>
          </a:solidFill>
          <a:effectLst>
            <a:outerShdw blurRad="127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1341438" indent="-225425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effectLst>
            <a:outerShdw blurRad="127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133" userDrawn="1">
          <p15:clr>
            <a:srgbClr val="F26B43"/>
          </p15:clr>
        </p15:guide>
        <p15:guide id="3" pos="2525" userDrawn="1">
          <p15:clr>
            <a:srgbClr val="F26B43"/>
          </p15:clr>
        </p15:guide>
        <p15:guide id="4" pos="2139" userDrawn="1">
          <p15:clr>
            <a:srgbClr val="F26B43"/>
          </p15:clr>
        </p15:guide>
        <p15:guide id="5" pos="2933" userDrawn="1">
          <p15:clr>
            <a:srgbClr val="F26B43"/>
          </p15:clr>
        </p15:guide>
        <p15:guide id="6" pos="60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E61BFB-9D10-B1B2-94CA-766329E843A2}"/>
              </a:ext>
            </a:extLst>
          </p:cNvPr>
          <p:cNvGrpSpPr/>
          <p:nvPr/>
        </p:nvGrpSpPr>
        <p:grpSpPr>
          <a:xfrm>
            <a:off x="3765496" y="2142154"/>
            <a:ext cx="4525064" cy="2635246"/>
            <a:chOff x="1184855" y="3689967"/>
            <a:chExt cx="4668693" cy="263524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5557CB3-5605-DD42-A3A0-576206B2E503}"/>
                </a:ext>
              </a:extLst>
            </p:cNvPr>
            <p:cNvSpPr txBox="1"/>
            <p:nvPr/>
          </p:nvSpPr>
          <p:spPr>
            <a:xfrm>
              <a:off x="1184855" y="3689967"/>
              <a:ext cx="4668693" cy="2635246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wrap="square" lIns="360000" tIns="360000" rIns="360000" bIns="360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latin typeface="+mj-lt"/>
                </a:rPr>
                <a:t>         </a:t>
              </a:r>
              <a:r>
                <a:rPr lang="en-US" sz="2400" b="0" dirty="0">
                  <a:latin typeface="+mj-lt"/>
                </a:rPr>
                <a:t>Copyright</a:t>
              </a:r>
              <a:r>
                <a:rPr lang="en-US" sz="2000" b="1" dirty="0">
                  <a:latin typeface="+mj-lt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dirty="0">
                <a:latin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latin typeface="Calibri" panose="020F0502020204030204" pitchFamily="34" charset="0"/>
                </a:rPr>
                <a:t>Some of this material may have been copied and communicated to you in accordance with section 113P of the Copyright Act 1968 (Act)</a:t>
              </a:r>
            </a:p>
          </p:txBody>
        </p:sp>
        <p:pic>
          <p:nvPicPr>
            <p:cNvPr id="3" name="Graphic 2" descr="Warning with solid fill">
              <a:extLst>
                <a:ext uri="{FF2B5EF4-FFF2-40B4-BE49-F238E27FC236}">
                  <a16:creationId xmlns:a16="http://schemas.microsoft.com/office/drawing/2014/main" id="{B5C004F1-139C-404B-8D20-24100323A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78521" y="4011243"/>
              <a:ext cx="393510" cy="393510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43544D9-7228-7D48-B011-B36EDE48F306}"/>
                </a:ext>
              </a:extLst>
            </p:cNvPr>
            <p:cNvCxnSpPr>
              <a:cxnSpLocks/>
            </p:cNvCxnSpPr>
            <p:nvPr/>
          </p:nvCxnSpPr>
          <p:spPr>
            <a:xfrm>
              <a:off x="1578521" y="4596618"/>
              <a:ext cx="40575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855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9E1525-C666-3652-181E-6C7B4E49F2BE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"/>
          <a:stretch/>
        </p:blipFill>
        <p:spPr>
          <a:xfrm>
            <a:off x="1" y="0"/>
            <a:ext cx="3708000" cy="648557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C043B90-6404-1002-C8D4-D8B539B80759}"/>
              </a:ext>
            </a:extLst>
          </p:cNvPr>
          <p:cNvGrpSpPr/>
          <p:nvPr/>
        </p:nvGrpSpPr>
        <p:grpSpPr>
          <a:xfrm>
            <a:off x="3708002" y="0"/>
            <a:ext cx="5110177" cy="6485579"/>
            <a:chOff x="3708002" y="0"/>
            <a:chExt cx="5110177" cy="648557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4C979B-A635-4797-6610-D51C56656A10}"/>
                </a:ext>
              </a:extLst>
            </p:cNvPr>
            <p:cNvSpPr txBox="1"/>
            <p:nvPr/>
          </p:nvSpPr>
          <p:spPr>
            <a:xfrm>
              <a:off x="3708002" y="0"/>
              <a:ext cx="5110177" cy="648557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wrap="square" lIns="540000" tIns="360000" rIns="540000" bIns="36000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latin typeface="+mj-lt"/>
                </a:rPr>
                <a:t>Acknowledgement of Country</a:t>
              </a:r>
              <a:br>
                <a:rPr lang="en-US" dirty="0">
                  <a:latin typeface="Calibri" panose="020F0502020204030204" pitchFamily="34" charset="0"/>
                </a:rPr>
              </a:br>
              <a:br>
                <a:rPr lang="en-US" dirty="0">
                  <a:latin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</a:rPr>
                <a:t>The University of New England acknowledges that we are on Country of the </a:t>
              </a:r>
              <a:r>
                <a:rPr lang="en-US" dirty="0" err="1">
                  <a:latin typeface="Calibri" panose="020F0502020204030204" pitchFamily="34" charset="0"/>
                </a:rPr>
                <a:t>Anaiwan</a:t>
              </a:r>
              <a:r>
                <a:rPr lang="en-US" dirty="0">
                  <a:latin typeface="Calibri" panose="020F0502020204030204" pitchFamily="34" charset="0"/>
                </a:rPr>
                <a:t> people. UNE respects and acknowledges that its people, programs and facilities are built on land, and surrounded by a sense of belonging, both ancient and contemporary, of the world's oldest living culture. UNE also acknowledges the Gumbaynggirr, </a:t>
              </a:r>
              <a:r>
                <a:rPr lang="en-US" dirty="0" err="1">
                  <a:latin typeface="Calibri" panose="020F0502020204030204" pitchFamily="34" charset="0"/>
                </a:rPr>
                <a:t>Kamilaroi</a:t>
              </a:r>
              <a:r>
                <a:rPr lang="en-US" dirty="0">
                  <a:latin typeface="Calibri" panose="020F0502020204030204" pitchFamily="34" charset="0"/>
                </a:rPr>
                <a:t>, and Dhunghutti nations and pays its respect to the Elders, past and present, of these nations.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>
                <a:latin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>
                <a:latin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>
                <a:latin typeface="Calibri" panose="020F0502020204030204" pitchFamily="34" charset="0"/>
              </a:endParaRPr>
            </a:p>
            <a:p>
              <a:r>
                <a:rPr lang="en-AU" sz="1200" dirty="0">
                  <a:latin typeface="Arial" panose="020B0604020202020204" pitchFamily="34" charset="0"/>
                  <a:cs typeface="Arial" panose="020B0604020202020204" pitchFamily="34" charset="0"/>
                </a:rPr>
                <a:t>Pictured: </a:t>
              </a:r>
              <a:r>
                <a:rPr lang="en-A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Warwick Keen</a:t>
              </a:r>
              <a:r>
                <a:rPr lang="en-AU" sz="1200" dirty="0">
                  <a:latin typeface="Arial" panose="020B0604020202020204" pitchFamily="34" charset="0"/>
                  <a:cs typeface="Arial" panose="020B0604020202020204" pitchFamily="34" charset="0"/>
                </a:rPr>
                <a:t> “Always was, always will be” 2008</a:t>
              </a:r>
            </a:p>
            <a:p>
              <a:r>
                <a:rPr lang="en-AU" sz="1200" dirty="0">
                  <a:latin typeface="Arial" panose="020B0604020202020204" pitchFamily="34" charset="0"/>
                  <a:cs typeface="Arial" panose="020B0604020202020204" pitchFamily="34" charset="0"/>
                </a:rPr>
                <a:t>Gifted by the artist to UNE in 2008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DC90FBE-FED9-3E7C-5ADA-37CAB1417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6782" y="4424802"/>
              <a:ext cx="734786" cy="48985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4876FBB-D5F9-BD8F-AEA3-13FFC71E3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5070" y="4418602"/>
              <a:ext cx="755404" cy="494339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7EBACCB-EA26-B147-479C-60E27C0285E5}"/>
                </a:ext>
              </a:extLst>
            </p:cNvPr>
            <p:cNvCxnSpPr>
              <a:cxnSpLocks/>
            </p:cNvCxnSpPr>
            <p:nvPr/>
          </p:nvCxnSpPr>
          <p:spPr>
            <a:xfrm>
              <a:off x="4266782" y="798140"/>
              <a:ext cx="374210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883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70BE4D-BA40-393F-8F86-ED35D91D8C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901547-E606-1BD6-AC40-0219A9C737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018BE-C377-5FB9-C494-8CE9C93E87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01276"/>
      </p:ext>
    </p:extLst>
  </p:cSld>
  <p:clrMapOvr>
    <a:masterClrMapping/>
  </p:clrMapOvr>
</p:sld>
</file>

<file path=ppt/theme/theme1.xml><?xml version="1.0" encoding="utf-8"?>
<a:theme xmlns:a="http://schemas.openxmlformats.org/drawingml/2006/main" name="UNE Formal">
  <a:themeElements>
    <a:clrScheme name="UNE Dark">
      <a:dk1>
        <a:srgbClr val="000000"/>
      </a:dk1>
      <a:lt1>
        <a:srgbClr val="FFFFFF"/>
      </a:lt1>
      <a:dk2>
        <a:srgbClr val="323232"/>
      </a:dk2>
      <a:lt2>
        <a:srgbClr val="F4F4F4"/>
      </a:lt2>
      <a:accent1>
        <a:srgbClr val="007A7D"/>
      </a:accent1>
      <a:accent2>
        <a:srgbClr val="700062"/>
      </a:accent2>
      <a:accent3>
        <a:srgbClr val="3E8100"/>
      </a:accent3>
      <a:accent4>
        <a:srgbClr val="876631"/>
      </a:accent4>
      <a:accent5>
        <a:srgbClr val="8B0000"/>
      </a:accent5>
      <a:accent6>
        <a:srgbClr val="7C5076"/>
      </a:accent6>
      <a:hlink>
        <a:srgbClr val="239BA4"/>
      </a:hlink>
      <a:folHlink>
        <a:srgbClr val="B25DF4"/>
      </a:folHlink>
    </a:clrScheme>
    <a:fontScheme name="Aptos">
      <a:majorFont>
        <a:latin typeface="Aptos"/>
        <a:ea typeface=""/>
        <a:cs typeface=""/>
      </a:majorFont>
      <a:minorFont>
        <a:latin typeface="Aptos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lnSpc>
            <a:spcPct val="90000"/>
          </a:lnSpc>
          <a:spcBef>
            <a:spcPts val="1600"/>
          </a:spcBef>
          <a:defRPr sz="2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1">
            <a:alpha val="75000"/>
          </a:schemeClr>
        </a:solidFill>
      </a:spPr>
      <a:bodyPr wrap="square" lIns="108000" tIns="108000" rIns="108000" bIns="108000" rtlCol="0">
        <a:spAutoFit/>
      </a:bodyPr>
      <a:lstStyle>
        <a:defPPr algn="l">
          <a:lnSpc>
            <a:spcPct val="90000"/>
          </a:lnSpc>
          <a:spcBef>
            <a:spcPts val="1600"/>
          </a:spcBef>
          <a:buSzPct val="125000"/>
          <a:defRPr sz="2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NE-Studio-Dark" id="{823B5397-68BD-2E48-93A2-80B7F203F495}" vid="{41F4EE7F-830B-714B-94A4-9FBB94FFC643}"/>
    </a:ext>
  </a:extLst>
</a:theme>
</file>

<file path=ppt/theme/theme2.xml><?xml version="1.0" encoding="utf-8"?>
<a:theme xmlns:a="http://schemas.openxmlformats.org/drawingml/2006/main" name="UNE Casual">
  <a:themeElements>
    <a:clrScheme name="UNE Dark Casual">
      <a:dk1>
        <a:srgbClr val="000000"/>
      </a:dk1>
      <a:lt1>
        <a:srgbClr val="FFFFFF"/>
      </a:lt1>
      <a:dk2>
        <a:srgbClr val="1D252F"/>
      </a:dk2>
      <a:lt2>
        <a:srgbClr val="F4F0EB"/>
      </a:lt2>
      <a:accent1>
        <a:srgbClr val="285258"/>
      </a:accent1>
      <a:accent2>
        <a:srgbClr val="6B4665"/>
      </a:accent2>
      <a:accent3>
        <a:srgbClr val="6AA002"/>
      </a:accent3>
      <a:accent4>
        <a:srgbClr val="FFBC68"/>
      </a:accent4>
      <a:accent5>
        <a:srgbClr val="239BA4"/>
      </a:accent5>
      <a:accent6>
        <a:srgbClr val="C7B1C5"/>
      </a:accent6>
      <a:hlink>
        <a:srgbClr val="239BA4"/>
      </a:hlink>
      <a:folHlink>
        <a:srgbClr val="239BA4"/>
      </a:folHlink>
    </a:clrScheme>
    <a:fontScheme name="Aptos">
      <a:majorFont>
        <a:latin typeface="Aptos"/>
        <a:ea typeface=""/>
        <a:cs typeface=""/>
      </a:majorFont>
      <a:minorFont>
        <a:latin typeface="Aptos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lnSpc>
            <a:spcPct val="90000"/>
          </a:lnSpc>
          <a:spcBef>
            <a:spcPts val="1600"/>
          </a:spcBef>
          <a:defRPr sz="2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1">
            <a:alpha val="75000"/>
          </a:schemeClr>
        </a:solidFill>
      </a:spPr>
      <a:bodyPr wrap="square" lIns="108000" tIns="108000" rIns="108000" bIns="108000" rtlCol="0">
        <a:spAutoFit/>
      </a:bodyPr>
      <a:lstStyle>
        <a:defPPr algn="l">
          <a:lnSpc>
            <a:spcPct val="90000"/>
          </a:lnSpc>
          <a:spcBef>
            <a:spcPts val="1600"/>
          </a:spcBef>
          <a:buSzPct val="150000"/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NE-Studio-Dark" id="{823B5397-68BD-2E48-93A2-80B7F203F495}" vid="{017EC2F7-CF4C-CF4D-8E2C-26F3D5BB39A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134</Words>
  <Application>Microsoft Macintosh PowerPoint</Application>
  <PresentationFormat>Widescreen</PresentationFormat>
  <Paragraphs>11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Aptos</vt:lpstr>
      <vt:lpstr>Aptos Narrow</vt:lpstr>
      <vt:lpstr>Arial</vt:lpstr>
      <vt:lpstr>Calibri</vt:lpstr>
      <vt:lpstr>Century Gothic</vt:lpstr>
      <vt:lpstr>System Font Regular</vt:lpstr>
      <vt:lpstr>UNE Formal</vt:lpstr>
      <vt:lpstr>UNE Casual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Iain Mackay</dc:creator>
  <cp:keywords/>
  <dc:description>Minimal dark modern design with University of New England branding, acknowledgements, and copyright.</dc:description>
  <cp:lastModifiedBy>Iain Mackay</cp:lastModifiedBy>
  <cp:revision>8</cp:revision>
  <dcterms:created xsi:type="dcterms:W3CDTF">2025-11-13T03:46:08Z</dcterms:created>
  <dcterms:modified xsi:type="dcterms:W3CDTF">2025-11-13T05:16:08Z</dcterms:modified>
  <cp:category/>
</cp:coreProperties>
</file>