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7"/>
  </p:notesMasterIdLst>
  <p:handoutMasterIdLst>
    <p:handoutMasterId r:id="rId8"/>
  </p:handoutMasterIdLst>
  <p:sldIdLst>
    <p:sldId id="275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92C"/>
    <a:srgbClr val="1C7980"/>
    <a:srgbClr val="6AA102"/>
    <a:srgbClr val="00FF00"/>
    <a:srgbClr val="6C4666"/>
    <a:srgbClr val="F2F2F2"/>
    <a:srgbClr val="EBF3F6"/>
    <a:srgbClr val="23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2"/>
    <p:restoredTop sz="92857"/>
  </p:normalViewPr>
  <p:slideViewPr>
    <p:cSldViewPr snapToGrid="0">
      <p:cViewPr varScale="1">
        <p:scale>
          <a:sx n="118" d="100"/>
          <a:sy n="118" d="100"/>
        </p:scale>
        <p:origin x="160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AA2C85-6BBB-D60A-6D36-6D8E1227FC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96452-E505-72E3-A721-54C3F2B03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6B5B-D794-ED47-ACA2-01C6E12790EB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5A92C-6BEA-79C0-B95D-4DA3F678CC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84512-479C-F6E1-5ADE-FD04D836C3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FBA8A-B7D7-FC4D-80FB-294B653F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DF5D-0FD8-3C41-83C0-ACCCF3E34743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13618-C36C-F143-AD0F-9B229747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13618-C36C-F143-AD0F-9B229747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01480"/>
            <a:ext cx="6589643" cy="1723906"/>
          </a:xfrm>
        </p:spPr>
        <p:txBody>
          <a:bodyPr wrap="square" rIns="540000" anchor="t" anchorCtr="0">
            <a:spAutoFit/>
          </a:bodyPr>
          <a:lstStyle>
            <a:lvl1pPr algn="l">
              <a:lnSpc>
                <a:spcPct val="80000"/>
              </a:lnSpc>
              <a:defRPr sz="6000" baseline="0"/>
            </a:lvl1pPr>
          </a:lstStyle>
          <a:p>
            <a:r>
              <a:rPr lang="en-GB" dirty="0"/>
              <a:t>Unit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545580"/>
            <a:ext cx="6559826" cy="332399"/>
          </a:xfrm>
        </p:spPr>
        <p:txBody>
          <a:bodyPr lIns="540000" tIns="0" rIns="540000" bIns="0" anchor="b" anchorCtr="0"/>
          <a:lstStyle>
            <a:lvl1pPr marL="0" indent="0" algn="l">
              <a:buNone/>
              <a:defRPr sz="2400" b="0">
                <a:solidFill>
                  <a:srgbClr val="6AA10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TEMP100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1B1421-380F-3659-4B69-9694D1B10B3E}"/>
              </a:ext>
            </a:extLst>
          </p:cNvPr>
          <p:cNvSpPr/>
          <p:nvPr userDrawn="1"/>
        </p:nvSpPr>
        <p:spPr>
          <a:xfrm>
            <a:off x="6151067" y="1075688"/>
            <a:ext cx="6298788" cy="4417200"/>
          </a:xfrm>
          <a:prstGeom prst="roundRect">
            <a:avLst>
              <a:gd name="adj" fmla="val 4276"/>
            </a:avLst>
          </a:prstGeom>
          <a:solidFill>
            <a:schemeClr val="bg1"/>
          </a:solidFill>
          <a:ln>
            <a:noFill/>
          </a:ln>
          <a:scene3d>
            <a:camera prst="perspectiveHeroicExtremeLeftFacing" fov="0">
              <a:rot lat="1200000" lon="1800000" rev="0"/>
            </a:camera>
            <a:lightRig rig="flat" dir="t"/>
          </a:scene3d>
          <a:sp3d extrusionH="279400" contourW="12700" prstMaterial="plastic">
            <a:bevelT w="38100" h="38100" prst="coolSlant"/>
            <a:bevelB w="165100" prst="coolSlant"/>
            <a:extrusionClr>
              <a:schemeClr val="accent1">
                <a:lumMod val="5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7E8EE37-D064-0470-4D9C-0F204C2B4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847" y="1209893"/>
            <a:ext cx="5979230" cy="4102527"/>
          </a:xfrm>
          <a:custGeom>
            <a:avLst/>
            <a:gdLst>
              <a:gd name="connsiteX0" fmla="*/ 78534 w 5435664"/>
              <a:gd name="connsiteY0" fmla="*/ 0 h 4164040"/>
              <a:gd name="connsiteX1" fmla="*/ 5357130 w 5435664"/>
              <a:gd name="connsiteY1" fmla="*/ 0 h 4164040"/>
              <a:gd name="connsiteX2" fmla="*/ 5435664 w 5435664"/>
              <a:gd name="connsiteY2" fmla="*/ 78534 h 4164040"/>
              <a:gd name="connsiteX3" fmla="*/ 5435664 w 5435664"/>
              <a:gd name="connsiteY3" fmla="*/ 4085506 h 4164040"/>
              <a:gd name="connsiteX4" fmla="*/ 5357130 w 5435664"/>
              <a:gd name="connsiteY4" fmla="*/ 4164040 h 4164040"/>
              <a:gd name="connsiteX5" fmla="*/ 78534 w 5435664"/>
              <a:gd name="connsiteY5" fmla="*/ 4164040 h 4164040"/>
              <a:gd name="connsiteX6" fmla="*/ 0 w 5435664"/>
              <a:gd name="connsiteY6" fmla="*/ 4085506 h 4164040"/>
              <a:gd name="connsiteX7" fmla="*/ 0 w 5435664"/>
              <a:gd name="connsiteY7" fmla="*/ 78534 h 4164040"/>
              <a:gd name="connsiteX8" fmla="*/ 78534 w 5435664"/>
              <a:gd name="connsiteY8" fmla="*/ 0 h 416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64" h="4164040">
                <a:moveTo>
                  <a:pt x="78534" y="0"/>
                </a:moveTo>
                <a:lnTo>
                  <a:pt x="5357130" y="0"/>
                </a:lnTo>
                <a:cubicBezTo>
                  <a:pt x="5400503" y="0"/>
                  <a:pt x="5435664" y="35161"/>
                  <a:pt x="5435664" y="78534"/>
                </a:cubicBezTo>
                <a:lnTo>
                  <a:pt x="5435664" y="4085506"/>
                </a:lnTo>
                <a:cubicBezTo>
                  <a:pt x="5435664" y="4128879"/>
                  <a:pt x="5400503" y="4164040"/>
                  <a:pt x="5357130" y="4164040"/>
                </a:cubicBezTo>
                <a:lnTo>
                  <a:pt x="78534" y="4164040"/>
                </a:lnTo>
                <a:cubicBezTo>
                  <a:pt x="35161" y="4164040"/>
                  <a:pt x="0" y="4128879"/>
                  <a:pt x="0" y="4085506"/>
                </a:cubicBezTo>
                <a:lnTo>
                  <a:pt x="0" y="78534"/>
                </a:lnTo>
                <a:cubicBezTo>
                  <a:pt x="0" y="35161"/>
                  <a:pt x="35161" y="0"/>
                  <a:pt x="78534" y="0"/>
                </a:cubicBezTo>
                <a:close/>
              </a:path>
            </a:pathLst>
          </a:custGeom>
          <a:noFill/>
          <a:scene3d>
            <a:camera prst="orthographicFront">
              <a:rot lat="1200000" lon="1800000" rev="0"/>
            </a:camera>
            <a:lightRig rig="threePt" dir="t"/>
          </a:scene3d>
          <a:sp3d/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Slide Number Placeholder 18">
            <a:extLst>
              <a:ext uri="{FF2B5EF4-FFF2-40B4-BE49-F238E27FC236}">
                <a16:creationId xmlns:a16="http://schemas.microsoft.com/office/drawing/2014/main" id="{C5AEDAF6-B10C-8A3B-FC07-DC31888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9">
            <a:extLst>
              <a:ext uri="{FF2B5EF4-FFF2-40B4-BE49-F238E27FC236}">
                <a16:creationId xmlns:a16="http://schemas.microsoft.com/office/drawing/2014/main" id="{796AB951-3A2B-D505-647A-01399880D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6" name="Footer Placeholder 20">
            <a:extLst>
              <a:ext uri="{FF2B5EF4-FFF2-40B4-BE49-F238E27FC236}">
                <a16:creationId xmlns:a16="http://schemas.microsoft.com/office/drawing/2014/main" id="{AF49633F-7C71-0F46-6C41-5862E6E0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148638" cy="1222743"/>
          </a:xfrm>
          <a:ln>
            <a:noFill/>
          </a:ln>
        </p:spPr>
        <p:txBody>
          <a:bodyPr rIns="540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33487"/>
            <a:ext cx="8148638" cy="4315183"/>
          </a:xfrm>
        </p:spPr>
        <p:txBody>
          <a:bodyPr tIns="180000" rIns="540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E89B6C-BAE0-DEB6-9B26-35B800EE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4666" y="6071881"/>
            <a:ext cx="4503972" cy="405102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lIns="72000" tIns="36000" rIns="72000" bIns="36000" anchor="ctr" anchorCtr="0"/>
          <a:lstStyle>
            <a:lvl1pPr marL="0" indent="0" algn="r">
              <a:buNone/>
              <a:defRPr sz="2400" b="0">
                <a:solidFill>
                  <a:srgbClr val="6AA102"/>
                </a:solidFill>
              </a:defRPr>
            </a:lvl1pPr>
            <a:lvl2pPr marL="377100" indent="0">
              <a:buNone/>
              <a:defRPr sz="2000" b="1">
                <a:solidFill>
                  <a:srgbClr val="6AA102"/>
                </a:solidFill>
              </a:defRPr>
            </a:lvl2pPr>
            <a:lvl3pPr marL="707400" indent="0">
              <a:buNone/>
              <a:defRPr sz="2000" b="1">
                <a:solidFill>
                  <a:srgbClr val="6AA102"/>
                </a:solidFill>
              </a:defRPr>
            </a:lvl3pPr>
            <a:lvl4pPr marL="923400" indent="0">
              <a:buNone/>
              <a:defRPr sz="2000" b="1">
                <a:solidFill>
                  <a:srgbClr val="6AA102"/>
                </a:solidFill>
              </a:defRPr>
            </a:lvl4pPr>
            <a:lvl5pPr marL="1139400" indent="0">
              <a:buNone/>
              <a:defRPr sz="2000" b="1">
                <a:solidFill>
                  <a:srgbClr val="6AA102"/>
                </a:solidFill>
              </a:defRPr>
            </a:lvl5pPr>
          </a:lstStyle>
          <a:p>
            <a:pPr lvl="0"/>
            <a:r>
              <a:rPr lang="en-GB" dirty="0"/>
              <a:t>Click to edit your Position Title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5C1D873-6D70-E128-9FC1-858C563BF7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12" y="5647813"/>
            <a:ext cx="2989326" cy="407218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lIns="72000" tIns="36000" rIns="72000" bIns="36000" anchor="ctr" anchorCtr="0"/>
          <a:lstStyle>
            <a:lvl1pPr marL="0" indent="0" algn="r">
              <a:buNone/>
              <a:defRPr sz="2400" b="0">
                <a:solidFill>
                  <a:schemeClr val="tx1"/>
                </a:solidFill>
              </a:defRPr>
            </a:lvl1pPr>
            <a:lvl2pPr marL="377100" indent="0">
              <a:buNone/>
              <a:defRPr sz="2000" b="1">
                <a:solidFill>
                  <a:srgbClr val="6AA102"/>
                </a:solidFill>
              </a:defRPr>
            </a:lvl2pPr>
            <a:lvl3pPr marL="707400" indent="0">
              <a:buNone/>
              <a:defRPr sz="2000" b="1">
                <a:solidFill>
                  <a:srgbClr val="6AA102"/>
                </a:solidFill>
              </a:defRPr>
            </a:lvl3pPr>
            <a:lvl4pPr marL="923400" indent="0">
              <a:buNone/>
              <a:defRPr sz="2000" b="1">
                <a:solidFill>
                  <a:srgbClr val="6AA102"/>
                </a:solidFill>
              </a:defRPr>
            </a:lvl4pPr>
            <a:lvl5pPr marL="1139400" indent="0">
              <a:buNone/>
              <a:defRPr sz="2000" b="1">
                <a:solidFill>
                  <a:srgbClr val="6AA102"/>
                </a:solidFill>
              </a:defRPr>
            </a:lvl5pPr>
          </a:lstStyle>
          <a:p>
            <a:pPr lvl="0"/>
            <a:r>
              <a:rPr lang="en-GB" dirty="0"/>
              <a:t>Click to edit your Name</a:t>
            </a:r>
            <a:endParaRPr lang="en-US" dirty="0"/>
          </a:p>
        </p:txBody>
      </p:sp>
      <p:sp>
        <p:nvSpPr>
          <p:cNvPr id="12" name="Slide Number Placeholder 18">
            <a:extLst>
              <a:ext uri="{FF2B5EF4-FFF2-40B4-BE49-F238E27FC236}">
                <a16:creationId xmlns:a16="http://schemas.microsoft.com/office/drawing/2014/main" id="{EDC90CDD-E14C-E16C-7A90-7A2BE4F8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89907A01-715F-ABA6-8437-D4DA1D03C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D3E59BA-6DFC-6783-F1DA-3F9CEFA5E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148638" cy="1222743"/>
          </a:xfrm>
          <a:ln>
            <a:noFill/>
          </a:ln>
        </p:spPr>
        <p:txBody>
          <a:bodyPr rIns="540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33487"/>
            <a:ext cx="8148638" cy="5243493"/>
          </a:xfrm>
        </p:spPr>
        <p:txBody>
          <a:bodyPr tIns="180000" rIns="540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953454A-A3AA-02F6-A90C-CE216DC62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44A574F2-D796-E6E6-446E-902DBEE0A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485CD687-7A83-95C5-3C2C-DA74786D5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out Uni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98711D-8F9E-053F-38D0-2B0668ADB05F}"/>
              </a:ext>
            </a:extLst>
          </p:cNvPr>
          <p:cNvSpPr/>
          <p:nvPr userDrawn="1"/>
        </p:nvSpPr>
        <p:spPr>
          <a:xfrm>
            <a:off x="0" y="-1"/>
            <a:ext cx="8149212" cy="6476983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9DF41-4BAD-6EF0-776D-80FEC9A7465A}"/>
              </a:ext>
            </a:extLst>
          </p:cNvPr>
          <p:cNvSpPr/>
          <p:nvPr userDrawn="1"/>
        </p:nvSpPr>
        <p:spPr>
          <a:xfrm>
            <a:off x="116264" y="-6352"/>
            <a:ext cx="8032947" cy="6476983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C0649-BB78-4354-F476-D651C0437FB9}"/>
              </a:ext>
            </a:extLst>
          </p:cNvPr>
          <p:cNvSpPr/>
          <p:nvPr userDrawn="1"/>
        </p:nvSpPr>
        <p:spPr>
          <a:xfrm>
            <a:off x="125501" y="-1"/>
            <a:ext cx="8023712" cy="6476983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49213" cy="1201480"/>
          </a:xfrm>
        </p:spPr>
        <p:txBody>
          <a:bodyPr lIns="540000" rIns="540000" anchor="b" anchorCtr="0"/>
          <a:lstStyle>
            <a:lvl1pPr>
              <a:defRPr sz="36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480"/>
            <a:ext cx="8149213" cy="5281854"/>
          </a:xfrm>
        </p:spPr>
        <p:txBody>
          <a:bodyPr lIns="540000" rIns="540000">
            <a:noAutofit/>
          </a:bodyPr>
          <a:lstStyle>
            <a:lvl1pPr>
              <a:buSzPct val="125000"/>
              <a:defRPr sz="2400">
                <a:effectLst/>
              </a:defRPr>
            </a:lvl1pPr>
            <a:lvl2pPr>
              <a:buSzPct val="125000"/>
              <a:defRPr>
                <a:effectLst/>
              </a:defRPr>
            </a:lvl2pPr>
            <a:lvl3pPr>
              <a:buSzPct val="125000"/>
              <a:defRPr>
                <a:effectLst/>
              </a:defRPr>
            </a:lvl3pPr>
            <a:lvl4pPr>
              <a:buSzPct val="125000"/>
              <a:defRPr>
                <a:effectLst/>
              </a:defRPr>
            </a:lvl4pPr>
            <a:lvl5pPr>
              <a:buSzPct val="125000"/>
              <a:defRPr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9586447F-F7A1-14E6-FC15-BD45FF15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9">
            <a:extLst>
              <a:ext uri="{FF2B5EF4-FFF2-40B4-BE49-F238E27FC236}">
                <a16:creationId xmlns:a16="http://schemas.microsoft.com/office/drawing/2014/main" id="{225CF340-2F8B-99A3-DFE5-0D28FC99A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D0ABAFE0-C0F2-C3D9-2A77-F8965DA1D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out Uni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C0649-BB78-4354-F476-D651C0437FB9}"/>
              </a:ext>
            </a:extLst>
          </p:cNvPr>
          <p:cNvSpPr/>
          <p:nvPr userDrawn="1"/>
        </p:nvSpPr>
        <p:spPr>
          <a:xfrm>
            <a:off x="9236" y="-1"/>
            <a:ext cx="8139977" cy="6476983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9DF41-4BAD-6EF0-776D-80FEC9A7465A}"/>
              </a:ext>
            </a:extLst>
          </p:cNvPr>
          <p:cNvSpPr/>
          <p:nvPr userDrawn="1"/>
        </p:nvSpPr>
        <p:spPr>
          <a:xfrm>
            <a:off x="116264" y="-6352"/>
            <a:ext cx="8032947" cy="6476983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8711D-8F9E-053F-38D0-2B0668ADB05F}"/>
              </a:ext>
            </a:extLst>
          </p:cNvPr>
          <p:cNvSpPr/>
          <p:nvPr userDrawn="1"/>
        </p:nvSpPr>
        <p:spPr>
          <a:xfrm>
            <a:off x="116264" y="-1"/>
            <a:ext cx="8032947" cy="6476983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49213" cy="1201480"/>
          </a:xfrm>
        </p:spPr>
        <p:txBody>
          <a:bodyPr lIns="540000" rIns="540000" anchor="b" anchorCtr="0"/>
          <a:lstStyle>
            <a:lvl1pPr>
              <a:defRPr sz="3600">
                <a:solidFill>
                  <a:srgbClr val="1C7980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480"/>
            <a:ext cx="8149213" cy="5205671"/>
          </a:xfrm>
        </p:spPr>
        <p:txBody>
          <a:bodyPr lIns="540000" rIns="540000">
            <a:noAutofit/>
          </a:bodyPr>
          <a:lstStyle>
            <a:lvl1pPr>
              <a:buSzPct val="125000"/>
              <a:defRPr sz="2400">
                <a:solidFill>
                  <a:srgbClr val="1C7980"/>
                </a:solidFill>
                <a:effectLst/>
              </a:defRPr>
            </a:lvl1pPr>
            <a:lvl2pPr>
              <a:buSzPct val="125000"/>
              <a:defRPr>
                <a:solidFill>
                  <a:srgbClr val="1C7980"/>
                </a:solidFill>
                <a:effectLst/>
              </a:defRPr>
            </a:lvl2pPr>
            <a:lvl3pPr>
              <a:buSzPct val="125000"/>
              <a:defRPr>
                <a:solidFill>
                  <a:srgbClr val="1C7980"/>
                </a:solidFill>
                <a:effectLst/>
              </a:defRPr>
            </a:lvl3pPr>
            <a:lvl4pPr>
              <a:buSzPct val="125000"/>
              <a:defRPr>
                <a:solidFill>
                  <a:srgbClr val="1C7980"/>
                </a:solidFill>
                <a:effectLst/>
              </a:defRPr>
            </a:lvl4pPr>
            <a:lvl5pPr>
              <a:buSzPct val="125000"/>
              <a:defRPr>
                <a:solidFill>
                  <a:srgbClr val="1C7980"/>
                </a:solidFill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EACC82A0-6818-52E4-8199-E518492C0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9">
            <a:extLst>
              <a:ext uri="{FF2B5EF4-FFF2-40B4-BE49-F238E27FC236}">
                <a16:creationId xmlns:a16="http://schemas.microsoft.com/office/drawing/2014/main" id="{E62F4802-1720-FDDA-DB33-81CEB79B4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6C10BFE5-2350-D9EE-3D45-A0058396A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" grpId="0"/>
      <p:bldP spid="3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476981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4474906"/>
            <a:ext cx="8148638" cy="882907"/>
          </a:xfrm>
        </p:spPr>
        <p:txBody>
          <a:bodyPr wrap="square" rIns="540000" anchor="b">
            <a:spAutoFit/>
          </a:bodyPr>
          <a:lstStyle>
            <a:lvl1pPr>
              <a:defRPr sz="48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5357813"/>
            <a:ext cx="8148638" cy="550508"/>
          </a:xfrm>
        </p:spPr>
        <p:txBody>
          <a:bodyPr rIns="54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B488A397-867A-8440-24B3-B0569E387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86D8E100-3511-2AE9-7095-DB88A6F36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E0984D53-402D-0514-F49E-52DE08E8E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76980"/>
          </a:xfrm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274C1D28-3E91-C51A-D7B5-B3919C3E3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617E0E94-3635-5791-27D4-2BFF05E45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5B603307-B831-EF05-1999-3A1EA4003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9A801594-34CA-EB4C-E1BD-E94072968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47588833-97F6-6C50-A26B-63873CE3F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274239D6-C98F-F7E4-98D6-D6BEFB805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476980"/>
          </a:xfrm>
        </p:spPr>
        <p:txBody>
          <a:bodyPr tIns="72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6DE898A5-F532-1A99-48D1-1BA995EA2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69D36344-9C10-D4E0-F51A-89FB7AF8C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A5C343BC-70AC-219A-04EE-FF5D8CEE7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ideo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media" Target="../media/media1.mp4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Video 10" title="Floating pink and blue light circles">
            <a:hlinkClick r:id="" action="ppaction://media"/>
            <a:extLst>
              <a:ext uri="{FF2B5EF4-FFF2-40B4-BE49-F238E27FC236}">
                <a16:creationId xmlns:a16="http://schemas.microsoft.com/office/drawing/2014/main" id="{69F92B01-AE49-E51B-24E9-490F47816F25}"/>
              </a:ext>
            </a:extLst>
          </p:cNvPr>
          <p:cNvPicPr>
            <a:picLocks noChangeAspect="1"/>
          </p:cNvPicPr>
          <p:nvPr userDrawn="1"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3">
            <a:lum bright="-60000" contrast="-60000"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149701" cy="1222743"/>
          </a:xfrm>
          <a:prstGeom prst="rect">
            <a:avLst/>
          </a:prstGeom>
          <a:noFill/>
        </p:spPr>
        <p:txBody>
          <a:bodyPr vert="horz" lIns="540000" tIns="108000" rIns="720000" bIns="10800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8149701" cy="2025784"/>
          </a:xfrm>
          <a:prstGeom prst="rect">
            <a:avLst/>
          </a:prstGeom>
          <a:noFill/>
        </p:spPr>
        <p:txBody>
          <a:bodyPr vert="horz" wrap="square" lIns="540000" tIns="108000" rIns="720000" bIns="10800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FF3FB-74CD-5866-8725-4635BB1E61EF}"/>
              </a:ext>
            </a:extLst>
          </p:cNvPr>
          <p:cNvSpPr/>
          <p:nvPr userDrawn="1"/>
        </p:nvSpPr>
        <p:spPr>
          <a:xfrm>
            <a:off x="1" y="6476992"/>
            <a:ext cx="12192000" cy="3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/>
          </a:p>
        </p:txBody>
      </p:sp>
      <p:pic>
        <p:nvPicPr>
          <p:cNvPr id="18" name="Picture 17" descr="University of New England">
            <a:extLst>
              <a:ext uri="{FF2B5EF4-FFF2-40B4-BE49-F238E27FC236}">
                <a16:creationId xmlns:a16="http://schemas.microsoft.com/office/drawing/2014/main" id="{133C9D70-4481-919F-78CF-6B59355A4D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" y="6476992"/>
            <a:ext cx="1524024" cy="381008"/>
          </a:xfrm>
          <a:prstGeom prst="rect">
            <a:avLst/>
          </a:prstGeom>
        </p:spPr>
      </p:pic>
      <p:sp>
        <p:nvSpPr>
          <p:cNvPr id="22" name="Slide Number Placeholder 18">
            <a:extLst>
              <a:ext uri="{FF2B5EF4-FFF2-40B4-BE49-F238E27FC236}">
                <a16:creationId xmlns:a16="http://schemas.microsoft.com/office/drawing/2014/main" id="{CD48480A-7015-DDEA-4C89-83B33A0F5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19">
            <a:extLst>
              <a:ext uri="{FF2B5EF4-FFF2-40B4-BE49-F238E27FC236}">
                <a16:creationId xmlns:a16="http://schemas.microsoft.com/office/drawing/2014/main" id="{60D96F9F-E8E8-4AC2-F2E6-A03D9596F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E2CB-07C9-084C-AFF1-B79AA64BC165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24" name="Footer Placeholder 20">
            <a:extLst>
              <a:ext uri="{FF2B5EF4-FFF2-40B4-BE49-F238E27FC236}">
                <a16:creationId xmlns:a16="http://schemas.microsoft.com/office/drawing/2014/main" id="{E268EE97-240E-A1A4-806B-6D29C3C09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083FBA29-4749-E0A5-A0C1-4C343A485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00" y="943137"/>
            <a:ext cx="3943218" cy="5914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88D19-2EBC-C0BC-5B26-A8DF7844305D}"/>
              </a:ext>
            </a:extLst>
          </p:cNvPr>
          <p:cNvSpPr txBox="1"/>
          <p:nvPr userDrawn="1"/>
        </p:nvSpPr>
        <p:spPr>
          <a:xfrm>
            <a:off x="3818965" y="6858000"/>
            <a:ext cx="8373035" cy="43970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  <a:buSzPct val="125000"/>
            </a:pPr>
            <a:r>
              <a:rPr lang="en-US" sz="1600" b="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* PRESENTER IMAGE AUTO HIDES IN SLIDE</a:t>
            </a:r>
            <a:r>
              <a:rPr lang="en-US" sz="1600" b="0" i="1" baseline="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SHOW MODE   </a:t>
            </a:r>
            <a:r>
              <a:rPr lang="en-US" sz="1600" b="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↑ PREVIEW ONLY ↑ </a:t>
            </a:r>
          </a:p>
        </p:txBody>
      </p:sp>
    </p:spTree>
    <p:extLst>
      <p:ext uri="{BB962C8B-B14F-4D97-AF65-F5344CB8AC3E}">
        <p14:creationId xmlns:p14="http://schemas.microsoft.com/office/powerpoint/2010/main" val="1753065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87" r:id="rId3"/>
    <p:sldLayoutId id="2147483677" r:id="rId4"/>
    <p:sldLayoutId id="2147483686" r:id="rId5"/>
    <p:sldLayoutId id="2147483678" r:id="rId6"/>
    <p:sldLayoutId id="2147483682" r:id="rId7"/>
    <p:sldLayoutId id="2147483684" r:id="rId8"/>
    <p:sldLayoutId id="2147483685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effectLst>
            <a:glow rad="127000">
              <a:schemeClr val="tx1">
                <a:alpha val="1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72600" indent="-372600" algn="l" defTabSz="914400" rtl="0" eaLnBrk="1" latinLnBrk="0" hangingPunct="1">
        <a:lnSpc>
          <a:spcPct val="90000"/>
        </a:lnSpc>
        <a:spcBef>
          <a:spcPts val="1600"/>
        </a:spcBef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0000" indent="-3429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System Font Regular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36000" indent="-228600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2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Wingdings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68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6">
          <p15:clr>
            <a:srgbClr val="F26B43"/>
          </p15:clr>
        </p15:guide>
        <p15:guide id="2" pos="5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171F0C-B4B9-CC39-5B24-97F3EB7F5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01480"/>
            <a:ext cx="6564086" cy="17239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2B0A167-FF17-4380-1910-06CBB2CB5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CB3A95-C114-F202-B1D0-B72EB299E9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02B6-098A-55DE-B525-ED2A60E2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48638" cy="122274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7F24-39D2-C1C1-8F52-C629A6629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33487"/>
            <a:ext cx="8148638" cy="4315183"/>
          </a:xfrm>
        </p:spPr>
        <p:txBody>
          <a:bodyPr/>
          <a:lstStyle/>
          <a:p>
            <a:r>
              <a:rPr lang="en-US" dirty="0"/>
              <a:t>Build community and trust</a:t>
            </a:r>
          </a:p>
          <a:p>
            <a:r>
              <a:rPr lang="en-US" dirty="0"/>
              <a:t>Be personal e.g. “I like wombats”</a:t>
            </a:r>
          </a:p>
          <a:p>
            <a:r>
              <a:rPr lang="en-US" dirty="0"/>
              <a:t>Reinforce who you are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142BC5-B655-FA49-4998-0865BDF3F0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A9341E-8984-9C12-C79A-50ECA1353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A02C-B356-56D9-2498-21DAB0B2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49213" cy="1201480"/>
          </a:xfrm>
        </p:spPr>
        <p:txBody>
          <a:bodyPr/>
          <a:lstStyle/>
          <a:p>
            <a:r>
              <a:rPr lang="en-US" dirty="0"/>
              <a:t>About the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1E7F-2927-CDFD-661A-1202E313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480"/>
            <a:ext cx="8149213" cy="5281854"/>
          </a:xfrm>
        </p:spPr>
        <p:txBody>
          <a:bodyPr/>
          <a:lstStyle/>
          <a:p>
            <a:r>
              <a:rPr lang="en-US" dirty="0"/>
              <a:t>How will it help your students</a:t>
            </a:r>
          </a:p>
          <a:p>
            <a:r>
              <a:rPr lang="en-US" dirty="0"/>
              <a:t>Why invest the time and energy? </a:t>
            </a:r>
            <a:br>
              <a:rPr lang="en-US" dirty="0"/>
            </a:br>
            <a:r>
              <a:rPr lang="en-US" dirty="0"/>
              <a:t>e.g. foundation skills necessary for success</a:t>
            </a:r>
          </a:p>
          <a:p>
            <a:r>
              <a:rPr lang="en-US" dirty="0"/>
              <a:t>Reveal what you like about your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2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F50C-4F96-671D-AB31-B64D1D15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49213" cy="1201480"/>
          </a:xfrm>
        </p:spPr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729F-3C0C-8AB5-D369-9C094546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480"/>
            <a:ext cx="8149213" cy="5205671"/>
          </a:xfrm>
        </p:spPr>
        <p:txBody>
          <a:bodyPr/>
          <a:lstStyle/>
          <a:p>
            <a:r>
              <a:rPr lang="en-US" dirty="0"/>
              <a:t>Be brief — Avoid too much detail</a:t>
            </a:r>
          </a:p>
          <a:p>
            <a:r>
              <a:rPr lang="en-US" dirty="0"/>
              <a:t>No transient information like dates</a:t>
            </a:r>
          </a:p>
          <a:p>
            <a:r>
              <a:rPr lang="en-US" dirty="0"/>
              <a:t>Remind students where they can find the unit outcomes and assessment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8037-182A-2E64-EA64-4286330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48638" cy="1222743"/>
          </a:xfrm>
        </p:spPr>
        <p:txBody>
          <a:bodyPr/>
          <a:lstStyle/>
          <a:p>
            <a:r>
              <a:rPr lang="en-US" dirty="0"/>
              <a:t>Enjoy this unit!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3EF6-C3A8-9EDB-7D56-7F16B01AE3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33487"/>
            <a:ext cx="8148638" cy="5243493"/>
          </a:xfrm>
        </p:spPr>
        <p:txBody>
          <a:bodyPr/>
          <a:lstStyle/>
          <a:p>
            <a:r>
              <a:rPr lang="en-US" dirty="0"/>
              <a:t>Building rapport and develop social presence</a:t>
            </a:r>
          </a:p>
          <a:p>
            <a:r>
              <a:rPr lang="en-US" dirty="0"/>
              <a:t>Project your personality</a:t>
            </a:r>
          </a:p>
          <a:p>
            <a:r>
              <a:rPr lang="en-US" dirty="0"/>
              <a:t>No need to thank — You are the info giver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9052"/>
      </p:ext>
    </p:extLst>
  </p:cSld>
  <p:clrMapOvr>
    <a:masterClrMapping/>
  </p:clrMapOvr>
</p:sld>
</file>

<file path=ppt/theme/theme1.xml><?xml version="1.0" encoding="utf-8"?>
<a:theme xmlns:a="http://schemas.openxmlformats.org/drawingml/2006/main" name="UNE Water">
  <a:themeElements>
    <a:clrScheme name="UNE Dark">
      <a:dk1>
        <a:srgbClr val="000000"/>
      </a:dk1>
      <a:lt1>
        <a:srgbClr val="FFFFFF"/>
      </a:lt1>
      <a:dk2>
        <a:srgbClr val="323232"/>
      </a:dk2>
      <a:lt2>
        <a:srgbClr val="F4F4F4"/>
      </a:lt2>
      <a:accent1>
        <a:srgbClr val="007A7D"/>
      </a:accent1>
      <a:accent2>
        <a:srgbClr val="700062"/>
      </a:accent2>
      <a:accent3>
        <a:srgbClr val="3E8100"/>
      </a:accent3>
      <a:accent4>
        <a:srgbClr val="876631"/>
      </a:accent4>
      <a:accent5>
        <a:srgbClr val="8B0000"/>
      </a:accent5>
      <a:accent6>
        <a:srgbClr val="7C5076"/>
      </a:accent6>
      <a:hlink>
        <a:srgbClr val="239BA4"/>
      </a:hlink>
      <a:folHlink>
        <a:srgbClr val="B25DF4"/>
      </a:folHlink>
    </a:clrScheme>
    <a:fontScheme name="Aptos">
      <a:majorFont>
        <a:latin typeface="Aptos"/>
        <a:ea typeface=""/>
        <a:cs typeface=""/>
      </a:majorFont>
      <a:minorFont>
        <a:latin typeface="Aptos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25000"/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E-Studio-Intro-colourful" id="{DA712A7D-57CE-4C4D-A06C-35633970EDFC}" vid="{79417D82-33AB-5447-AC5B-19F7DF56B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103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Narrow</vt:lpstr>
      <vt:lpstr>Arial</vt:lpstr>
      <vt:lpstr>Century Gothic</vt:lpstr>
      <vt:lpstr>System Font Regular</vt:lpstr>
      <vt:lpstr>Wingdings</vt:lpstr>
      <vt:lpstr>UNE Water</vt:lpstr>
      <vt:lpstr>PowerPoint Presentation</vt:lpstr>
      <vt:lpstr>About me</vt:lpstr>
      <vt:lpstr>About the unit</vt:lpstr>
      <vt:lpstr>Assessments</vt:lpstr>
      <vt:lpstr>Enjoy this unit!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Iain Mackay</dc:creator>
  <cp:keywords/>
  <dc:description>Slides template for recording videos in the Media Studios and placed on University of New England’s myLearn unit homepages</dc:description>
  <cp:lastModifiedBy>Iain Mackay</cp:lastModifiedBy>
  <cp:revision>12</cp:revision>
  <dcterms:created xsi:type="dcterms:W3CDTF">2025-10-23T00:58:49Z</dcterms:created>
  <dcterms:modified xsi:type="dcterms:W3CDTF">2025-11-05T00:03:29Z</dcterms:modified>
  <cp:category/>
</cp:coreProperties>
</file>