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sldIdLst>
    <p:sldId id="275" r:id="rId2"/>
    <p:sldId id="271" r:id="rId3"/>
    <p:sldId id="272" r:id="rId4"/>
    <p:sldId id="273" r:id="rId5"/>
    <p:sldId id="274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292C"/>
    <a:srgbClr val="1C7980"/>
    <a:srgbClr val="6AA102"/>
    <a:srgbClr val="00FF00"/>
    <a:srgbClr val="6C4666"/>
    <a:srgbClr val="F2F2F2"/>
    <a:srgbClr val="EBF3F6"/>
    <a:srgbClr val="239B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89"/>
    <p:restoredTop sz="96301"/>
  </p:normalViewPr>
  <p:slideViewPr>
    <p:cSldViewPr snapToGrid="0">
      <p:cViewPr varScale="1">
        <p:scale>
          <a:sx n="122" d="100"/>
          <a:sy n="122" d="100"/>
        </p:scale>
        <p:origin x="1320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901480"/>
            <a:ext cx="6549887" cy="1723906"/>
          </a:xfrm>
        </p:spPr>
        <p:txBody>
          <a:bodyPr wrap="square" rIns="540000" anchor="t" anchorCtr="0">
            <a:spAutoFit/>
          </a:bodyPr>
          <a:lstStyle>
            <a:lvl1pPr algn="l">
              <a:lnSpc>
                <a:spcPct val="80000"/>
              </a:lnSpc>
              <a:defRPr sz="6000" b="0"/>
            </a:lvl1pPr>
          </a:lstStyle>
          <a:p>
            <a:r>
              <a:rPr lang="en-GB" dirty="0"/>
              <a:t>Teal Unit Introduction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1545580"/>
            <a:ext cx="6569765" cy="332399"/>
          </a:xfrm>
        </p:spPr>
        <p:txBody>
          <a:bodyPr lIns="540000" tIns="0" rIns="540000" bIns="0" anchor="b" anchorCtr="0"/>
          <a:lstStyle>
            <a:lvl1pPr marL="0" indent="0" algn="l">
              <a:buNone/>
              <a:defRPr sz="2400" b="0">
                <a:solidFill>
                  <a:srgbClr val="6AA10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TEMP000</a:t>
            </a:r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F1B1421-380F-3659-4B69-9694D1B10B3E}"/>
              </a:ext>
            </a:extLst>
          </p:cNvPr>
          <p:cNvSpPr/>
          <p:nvPr userDrawn="1"/>
        </p:nvSpPr>
        <p:spPr>
          <a:xfrm>
            <a:off x="6141128" y="1075688"/>
            <a:ext cx="6298788" cy="4417200"/>
          </a:xfrm>
          <a:prstGeom prst="roundRect">
            <a:avLst>
              <a:gd name="adj" fmla="val 4276"/>
            </a:avLst>
          </a:prstGeom>
          <a:solidFill>
            <a:schemeClr val="bg1"/>
          </a:solidFill>
          <a:ln>
            <a:noFill/>
          </a:ln>
          <a:scene3d>
            <a:camera prst="perspectiveHeroicExtremeLeftFacing" fov="0">
              <a:rot lat="1200000" lon="1800000" rev="0"/>
            </a:camera>
            <a:lightRig rig="flat" dir="t"/>
          </a:scene3d>
          <a:sp3d extrusionH="279400" contourW="12700" prstMaterial="plastic">
            <a:bevelT w="38100" h="38100" prst="coolSlant"/>
            <a:bevelB w="165100" prst="coolSlant"/>
            <a:extrusionClr>
              <a:srgbClr val="09292C"/>
            </a:extrusionClr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600"/>
              </a:spcBef>
            </a:pPr>
            <a:endParaRPr lang="en-US" sz="2400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7E8EE37-D064-0470-4D9C-0F204C2B44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00908" y="1209893"/>
            <a:ext cx="5979230" cy="4102527"/>
          </a:xfrm>
          <a:custGeom>
            <a:avLst/>
            <a:gdLst>
              <a:gd name="connsiteX0" fmla="*/ 78534 w 5435664"/>
              <a:gd name="connsiteY0" fmla="*/ 0 h 4164040"/>
              <a:gd name="connsiteX1" fmla="*/ 5357130 w 5435664"/>
              <a:gd name="connsiteY1" fmla="*/ 0 h 4164040"/>
              <a:gd name="connsiteX2" fmla="*/ 5435664 w 5435664"/>
              <a:gd name="connsiteY2" fmla="*/ 78534 h 4164040"/>
              <a:gd name="connsiteX3" fmla="*/ 5435664 w 5435664"/>
              <a:gd name="connsiteY3" fmla="*/ 4085506 h 4164040"/>
              <a:gd name="connsiteX4" fmla="*/ 5357130 w 5435664"/>
              <a:gd name="connsiteY4" fmla="*/ 4164040 h 4164040"/>
              <a:gd name="connsiteX5" fmla="*/ 78534 w 5435664"/>
              <a:gd name="connsiteY5" fmla="*/ 4164040 h 4164040"/>
              <a:gd name="connsiteX6" fmla="*/ 0 w 5435664"/>
              <a:gd name="connsiteY6" fmla="*/ 4085506 h 4164040"/>
              <a:gd name="connsiteX7" fmla="*/ 0 w 5435664"/>
              <a:gd name="connsiteY7" fmla="*/ 78534 h 4164040"/>
              <a:gd name="connsiteX8" fmla="*/ 78534 w 5435664"/>
              <a:gd name="connsiteY8" fmla="*/ 0 h 4164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35664" h="4164040">
                <a:moveTo>
                  <a:pt x="78534" y="0"/>
                </a:moveTo>
                <a:lnTo>
                  <a:pt x="5357130" y="0"/>
                </a:lnTo>
                <a:cubicBezTo>
                  <a:pt x="5400503" y="0"/>
                  <a:pt x="5435664" y="35161"/>
                  <a:pt x="5435664" y="78534"/>
                </a:cubicBezTo>
                <a:lnTo>
                  <a:pt x="5435664" y="4085506"/>
                </a:lnTo>
                <a:cubicBezTo>
                  <a:pt x="5435664" y="4128879"/>
                  <a:pt x="5400503" y="4164040"/>
                  <a:pt x="5357130" y="4164040"/>
                </a:cubicBezTo>
                <a:lnTo>
                  <a:pt x="78534" y="4164040"/>
                </a:lnTo>
                <a:cubicBezTo>
                  <a:pt x="35161" y="4164040"/>
                  <a:pt x="0" y="4128879"/>
                  <a:pt x="0" y="4085506"/>
                </a:cubicBezTo>
                <a:lnTo>
                  <a:pt x="0" y="78534"/>
                </a:lnTo>
                <a:cubicBezTo>
                  <a:pt x="0" y="35161"/>
                  <a:pt x="35161" y="0"/>
                  <a:pt x="78534" y="0"/>
                </a:cubicBezTo>
                <a:close/>
              </a:path>
            </a:pathLst>
          </a:custGeom>
          <a:noFill/>
          <a:scene3d>
            <a:camera prst="orthographicFront">
              <a:rot lat="1200000" lon="1800000" rev="0"/>
            </a:camera>
            <a:lightRig rig="threePt" dir="t"/>
          </a:scene3d>
          <a:sp3d/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40D0D-6140-1EB3-7BDB-0671D36CB5C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0CEE2CB-07C9-084C-AFF1-B79AA64BC165}" type="datetimeFigureOut">
              <a:rPr lang="en-US" smtClean="0"/>
              <a:pPr/>
              <a:t>11/6/25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EAF67-B4C7-2D13-2D64-F45E6A696D2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5D6AB-3495-85E6-41D2-73E4FB9C7F4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BE21848-EE5C-D848-9E33-D375363AD7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07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  <p:bldP spid="17" grpId="0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8148638" cy="1222743"/>
          </a:xfrm>
          <a:ln>
            <a:noFill/>
          </a:ln>
        </p:spPr>
        <p:txBody>
          <a:bodyPr rIns="54000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B0D2EA-6B7D-F841-9A9A-A136C238D8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233487"/>
            <a:ext cx="8148638" cy="4315183"/>
          </a:xfrm>
        </p:spPr>
        <p:txBody>
          <a:bodyPr tIns="180000" rIns="540000">
            <a:no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0E89B6C-BAE0-DEB6-9B26-35B800EEC7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44666" y="6024418"/>
            <a:ext cx="4503972" cy="405102"/>
          </a:xfr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none" lIns="72000" tIns="36000" rIns="72000" bIns="36000" anchor="ctr" anchorCtr="0"/>
          <a:lstStyle>
            <a:lvl1pPr marL="0" indent="0" algn="r">
              <a:buNone/>
              <a:defRPr sz="2400" b="0">
                <a:solidFill>
                  <a:srgbClr val="6AA102"/>
                </a:solidFill>
              </a:defRPr>
            </a:lvl1pPr>
            <a:lvl2pPr marL="377100" indent="0">
              <a:buNone/>
              <a:defRPr sz="2000" b="1">
                <a:solidFill>
                  <a:srgbClr val="6AA102"/>
                </a:solidFill>
              </a:defRPr>
            </a:lvl2pPr>
            <a:lvl3pPr marL="707400" indent="0">
              <a:buNone/>
              <a:defRPr sz="2000" b="1">
                <a:solidFill>
                  <a:srgbClr val="6AA102"/>
                </a:solidFill>
              </a:defRPr>
            </a:lvl3pPr>
            <a:lvl4pPr marL="923400" indent="0">
              <a:buNone/>
              <a:defRPr sz="2000" b="1">
                <a:solidFill>
                  <a:srgbClr val="6AA102"/>
                </a:solidFill>
              </a:defRPr>
            </a:lvl4pPr>
            <a:lvl5pPr marL="1139400" indent="0">
              <a:buNone/>
              <a:defRPr sz="2000" b="1">
                <a:solidFill>
                  <a:srgbClr val="6AA102"/>
                </a:solidFill>
              </a:defRPr>
            </a:lvl5pPr>
          </a:lstStyle>
          <a:p>
            <a:pPr lvl="0"/>
            <a:r>
              <a:rPr lang="en-GB" dirty="0"/>
              <a:t>Click to edit your Position Title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5C1D873-6D70-E128-9FC1-858C563BF7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81434" y="5583993"/>
            <a:ext cx="3667204" cy="405102"/>
          </a:xfr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none" lIns="72000" tIns="36000" rIns="72000" bIns="36000" anchor="ctr" anchorCtr="0"/>
          <a:lstStyle>
            <a:lvl1pPr marL="0" indent="0" algn="r">
              <a:buNone/>
              <a:defRPr sz="2400" b="0">
                <a:solidFill>
                  <a:schemeClr val="tx1"/>
                </a:solidFill>
              </a:defRPr>
            </a:lvl1pPr>
            <a:lvl2pPr marL="377100" indent="0">
              <a:buNone/>
              <a:defRPr sz="2000" b="1">
                <a:solidFill>
                  <a:srgbClr val="6AA102"/>
                </a:solidFill>
              </a:defRPr>
            </a:lvl2pPr>
            <a:lvl3pPr marL="707400" indent="0">
              <a:buNone/>
              <a:defRPr sz="2000" b="1">
                <a:solidFill>
                  <a:srgbClr val="6AA102"/>
                </a:solidFill>
              </a:defRPr>
            </a:lvl3pPr>
            <a:lvl4pPr marL="923400" indent="0">
              <a:buNone/>
              <a:defRPr sz="2000" b="1">
                <a:solidFill>
                  <a:srgbClr val="6AA102"/>
                </a:solidFill>
              </a:defRPr>
            </a:lvl4pPr>
            <a:lvl5pPr marL="1139400" indent="0">
              <a:buNone/>
              <a:defRPr sz="2000" b="1">
                <a:solidFill>
                  <a:srgbClr val="6AA102"/>
                </a:solidFill>
              </a:defRPr>
            </a:lvl5pPr>
          </a:lstStyle>
          <a:p>
            <a:pPr lvl="0"/>
            <a:r>
              <a:rPr lang="en-GB" dirty="0"/>
              <a:t>Click to edit your Name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63307E-CCB3-D567-96A9-069C1B7DBBA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0CEE2CB-07C9-084C-AFF1-B79AA64BC165}" type="datetimeFigureOut">
              <a:rPr lang="en-US" smtClean="0"/>
              <a:pPr/>
              <a:t>11/6/25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D28711-FB29-B7B4-27DD-63EE410139D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661A6D-F8C5-434C-0BB2-24B1DCCC402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BE21848-EE5C-D848-9E33-D375363AD7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59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>
        <p:tmplLst>
          <p:tmpl lvl="1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8148638" cy="1222743"/>
          </a:xfrm>
          <a:ln>
            <a:noFill/>
          </a:ln>
        </p:spPr>
        <p:txBody>
          <a:bodyPr rIns="54000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B0D2EA-6B7D-F841-9A9A-A136C238D8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233487"/>
            <a:ext cx="8148638" cy="5624511"/>
          </a:xfrm>
        </p:spPr>
        <p:txBody>
          <a:bodyPr tIns="180000" rIns="540000">
            <a:no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853F54-16BF-1C4B-69FA-884B2676C0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0CEE2CB-07C9-084C-AFF1-B79AA64BC165}" type="datetimeFigureOut">
              <a:rPr lang="en-US" smtClean="0"/>
              <a:pPr/>
              <a:t>11/6/25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246D14-BF79-008F-BFBC-2BA0B265FE1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2ACB0F-F4A2-4355-7C63-83CD5EDACA7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BE21848-EE5C-D848-9E33-D375363AD7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2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>
        <p:tmplLst>
          <p:tmpl lvl="1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bout Unit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998711D-8F9E-053F-38D0-2B0668ADB05F}"/>
              </a:ext>
            </a:extLst>
          </p:cNvPr>
          <p:cNvSpPr/>
          <p:nvPr userDrawn="1"/>
        </p:nvSpPr>
        <p:spPr>
          <a:xfrm>
            <a:off x="0" y="0"/>
            <a:ext cx="8149212" cy="6400800"/>
          </a:xfrm>
          <a:prstGeom prst="rect">
            <a:avLst/>
          </a:prstGeom>
          <a:solidFill>
            <a:srgbClr val="EB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49DF41-4BAD-6EF0-776D-80FEC9A7465A}"/>
              </a:ext>
            </a:extLst>
          </p:cNvPr>
          <p:cNvSpPr/>
          <p:nvPr userDrawn="1"/>
        </p:nvSpPr>
        <p:spPr>
          <a:xfrm>
            <a:off x="116264" y="-6351"/>
            <a:ext cx="8032947" cy="6400800"/>
          </a:xfrm>
          <a:prstGeom prst="rect">
            <a:avLst/>
          </a:prstGeom>
          <a:solidFill>
            <a:srgbClr val="239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5C0649-BB78-4354-F476-D651C0437FB9}"/>
              </a:ext>
            </a:extLst>
          </p:cNvPr>
          <p:cNvSpPr/>
          <p:nvPr userDrawn="1"/>
        </p:nvSpPr>
        <p:spPr>
          <a:xfrm>
            <a:off x="125501" y="0"/>
            <a:ext cx="8023712" cy="6400800"/>
          </a:xfrm>
          <a:prstGeom prst="rect">
            <a:avLst/>
          </a:prstGeom>
          <a:solidFill>
            <a:srgbClr val="1C79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49213" cy="1201480"/>
          </a:xfrm>
        </p:spPr>
        <p:txBody>
          <a:bodyPr lIns="540000" rIns="540000" anchor="b" anchorCtr="0"/>
          <a:lstStyle>
            <a:lvl1pPr>
              <a:defRPr sz="3600">
                <a:effectLst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01480"/>
            <a:ext cx="8149213" cy="5656519"/>
          </a:xfrm>
        </p:spPr>
        <p:txBody>
          <a:bodyPr lIns="540000" rIns="540000">
            <a:noAutofit/>
          </a:bodyPr>
          <a:lstStyle>
            <a:lvl1pPr>
              <a:buSzPct val="125000"/>
              <a:defRPr sz="2400">
                <a:effectLst/>
              </a:defRPr>
            </a:lvl1pPr>
            <a:lvl2pPr>
              <a:buSzPct val="125000"/>
              <a:defRPr>
                <a:effectLst/>
              </a:defRPr>
            </a:lvl2pPr>
            <a:lvl3pPr>
              <a:buSzPct val="125000"/>
              <a:defRPr>
                <a:effectLst/>
              </a:defRPr>
            </a:lvl3pPr>
            <a:lvl4pPr>
              <a:buSzPct val="125000"/>
              <a:defRPr>
                <a:effectLst/>
              </a:defRPr>
            </a:lvl4pPr>
            <a:lvl5pPr>
              <a:buSzPct val="125000"/>
              <a:defRPr>
                <a:effectLst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2878D-1F56-6F08-410A-28A461A1E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EE2CB-07C9-084C-AFF1-B79AA64BC165}" type="datetimeFigureOut">
              <a:rPr lang="en-US" smtClean="0"/>
              <a:pPr/>
              <a:t>11/6/25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C6558-1366-C26A-35F0-646B605FD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70481-C3A9-0BE0-3FA7-6B0920048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21848-EE5C-D848-9E33-D375363AD7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09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2" grpId="0"/>
      <p:bldP spid="3" grpId="0" build="p">
        <p:tmplLst>
          <p:tmpl lvl="1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bout Uni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15C0649-BB78-4354-F476-D651C0437FB9}"/>
              </a:ext>
            </a:extLst>
          </p:cNvPr>
          <p:cNvSpPr/>
          <p:nvPr userDrawn="1"/>
        </p:nvSpPr>
        <p:spPr>
          <a:xfrm>
            <a:off x="9236" y="0"/>
            <a:ext cx="8139977" cy="6400800"/>
          </a:xfrm>
          <a:prstGeom prst="rect">
            <a:avLst/>
          </a:prstGeom>
          <a:solidFill>
            <a:srgbClr val="1C79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49DF41-4BAD-6EF0-776D-80FEC9A7465A}"/>
              </a:ext>
            </a:extLst>
          </p:cNvPr>
          <p:cNvSpPr/>
          <p:nvPr userDrawn="1"/>
        </p:nvSpPr>
        <p:spPr>
          <a:xfrm>
            <a:off x="116264" y="-6351"/>
            <a:ext cx="8032947" cy="6400800"/>
          </a:xfrm>
          <a:prstGeom prst="rect">
            <a:avLst/>
          </a:prstGeom>
          <a:solidFill>
            <a:srgbClr val="239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98711D-8F9E-053F-38D0-2B0668ADB05F}"/>
              </a:ext>
            </a:extLst>
          </p:cNvPr>
          <p:cNvSpPr/>
          <p:nvPr userDrawn="1"/>
        </p:nvSpPr>
        <p:spPr>
          <a:xfrm>
            <a:off x="116264" y="0"/>
            <a:ext cx="8032947" cy="6400800"/>
          </a:xfrm>
          <a:prstGeom prst="rect">
            <a:avLst/>
          </a:prstGeom>
          <a:solidFill>
            <a:srgbClr val="EB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49213" cy="1201480"/>
          </a:xfrm>
        </p:spPr>
        <p:txBody>
          <a:bodyPr lIns="540000" rIns="540000" anchor="b" anchorCtr="0"/>
          <a:lstStyle>
            <a:lvl1pPr>
              <a:defRPr sz="3600">
                <a:solidFill>
                  <a:srgbClr val="1C7980"/>
                </a:solidFill>
                <a:effectLst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01480"/>
            <a:ext cx="8149213" cy="5656519"/>
          </a:xfrm>
        </p:spPr>
        <p:txBody>
          <a:bodyPr lIns="540000" rIns="540000">
            <a:noAutofit/>
          </a:bodyPr>
          <a:lstStyle>
            <a:lvl1pPr>
              <a:buSzPct val="125000"/>
              <a:defRPr sz="2400">
                <a:solidFill>
                  <a:srgbClr val="1C7980"/>
                </a:solidFill>
                <a:effectLst/>
              </a:defRPr>
            </a:lvl1pPr>
            <a:lvl2pPr>
              <a:buSzPct val="125000"/>
              <a:defRPr>
                <a:solidFill>
                  <a:srgbClr val="1C7980"/>
                </a:solidFill>
                <a:effectLst/>
              </a:defRPr>
            </a:lvl2pPr>
            <a:lvl3pPr>
              <a:buSzPct val="125000"/>
              <a:defRPr>
                <a:solidFill>
                  <a:srgbClr val="1C7980"/>
                </a:solidFill>
                <a:effectLst/>
              </a:defRPr>
            </a:lvl3pPr>
            <a:lvl4pPr>
              <a:buSzPct val="125000"/>
              <a:defRPr>
                <a:solidFill>
                  <a:srgbClr val="1C7980"/>
                </a:solidFill>
                <a:effectLst/>
              </a:defRPr>
            </a:lvl4pPr>
            <a:lvl5pPr>
              <a:buSzPct val="125000"/>
              <a:defRPr>
                <a:solidFill>
                  <a:srgbClr val="1C7980"/>
                </a:solidFill>
                <a:effectLst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83EEA-A7B0-1F20-7C48-C7EA9FF23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EE2CB-07C9-084C-AFF1-B79AA64BC165}" type="datetimeFigureOut">
              <a:rPr lang="en-US" smtClean="0"/>
              <a:pPr/>
              <a:t>11/6/25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FFDD4-5FC1-6D81-9F9A-9F965DCE3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5100CA-FA52-E887-1797-8EB868BDE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21848-EE5C-D848-9E33-D375363AD7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68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7" grpId="0" animBg="1"/>
      <p:bldP spid="2" grpId="0"/>
      <p:bldP spid="3" grpId="0" build="p">
        <p:tmplLst>
          <p:tmpl lvl="1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E45BB2B1-39B4-6846-A714-15ADE977B3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2000" cy="6858002"/>
          </a:xfrm>
          <a:noFill/>
        </p:spPr>
        <p:txBody>
          <a:bodyPr wrap="square" lIns="108000" rIns="108000" anchor="t" anchorCtr="0">
            <a:noAutofit/>
          </a:bodyPr>
          <a:lstStyle>
            <a:lvl1pPr marL="0" indent="0">
              <a:buNone/>
              <a:defRPr sz="24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4474906"/>
            <a:ext cx="8148638" cy="882907"/>
          </a:xfrm>
        </p:spPr>
        <p:txBody>
          <a:bodyPr wrap="square" rIns="540000" anchor="b">
            <a:spAutoFit/>
          </a:bodyPr>
          <a:lstStyle>
            <a:lvl1pPr>
              <a:defRPr sz="4800"/>
            </a:lvl1pPr>
          </a:lstStyle>
          <a:p>
            <a:r>
              <a:rPr lang="en-GB" dirty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" y="5357813"/>
            <a:ext cx="8148638" cy="550508"/>
          </a:xfrm>
        </p:spPr>
        <p:txBody>
          <a:bodyPr rIns="54000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588BAD-7A0C-40F1-8C1E-E330C5C73FF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0CEE2CB-07C9-084C-AFF1-B79AA64BC165}" type="datetimeFigureOut">
              <a:rPr lang="en-US" smtClean="0"/>
              <a:pPr/>
              <a:t>11/6/25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493BCF-5ABB-B465-56D2-39C6AE16F83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45F0BE-53D6-AEEC-351C-1DDEF0D817D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BE21848-EE5C-D848-9E33-D375363AD7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89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E01F6A1-4B78-714C-804C-5EFC108780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450496"/>
          </a:xfrm>
        </p:spPr>
        <p:txBody>
          <a:bodyPr wrap="square" lIns="108000" rIns="108000" anchor="b" anchorCtr="0">
            <a:noAutofit/>
          </a:bodyPr>
          <a:lstStyle>
            <a:lvl1pPr marL="0" indent="0">
              <a:buNone/>
              <a:defRPr sz="24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32A1AC-259D-9406-7671-EC51DF352C8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0CEE2CB-07C9-084C-AFF1-B79AA64BC165}" type="datetimeFigureOut">
              <a:rPr lang="en-US" smtClean="0"/>
              <a:pPr/>
              <a:t>11/6/25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959CED-554B-D5CD-3E5C-432EA969B74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A4DFE8-1E3C-65CB-271C-B6934395CEB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BE21848-EE5C-D848-9E33-D375363AD7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1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7B60CF-A355-1ECA-1F63-DC7E37D48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EE2CB-07C9-084C-AFF1-B79AA64BC165}" type="datetimeFigureOut">
              <a:rPr lang="en-US" smtClean="0"/>
              <a:pPr/>
              <a:t>11/6/25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AF9B34-8497-2365-3F63-3CDBD480B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C9C66B-202F-2F01-258C-570BFB63E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21848-EE5C-D848-9E33-D375363AD7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834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8BFA980-3154-FB4B-AC37-7AF2CF21E54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12192000" cy="6470374"/>
          </a:xfrm>
        </p:spPr>
        <p:txBody>
          <a:bodyPr tIns="720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3C0125-8C7C-38A8-8D23-CF8DC738CAD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0CEE2CB-07C9-084C-AFF1-B79AA64BC165}" type="datetimeFigureOut">
              <a:rPr lang="en-US" smtClean="0"/>
              <a:pPr/>
              <a:t>11/6/25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7BAA28-B8CC-EFB9-A3BF-C5C491878B5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957E67-71E7-9C96-D417-CB92E147BAC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BE21848-EE5C-D848-9E33-D375363AD7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91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video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microsoft.com/office/2007/relationships/media" Target="../media/media1.mp4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eo 21" title="Flickering Particles">
            <a:hlinkClick r:id="" action="ppaction://media"/>
            <a:extLst>
              <a:ext uri="{FF2B5EF4-FFF2-40B4-BE49-F238E27FC236}">
                <a16:creationId xmlns:a16="http://schemas.microsoft.com/office/drawing/2014/main" id="{6A4C6167-EDFD-0F72-BDB6-B6A4FA7ADB97}"/>
              </a:ext>
            </a:extLst>
          </p:cNvPr>
          <p:cNvPicPr>
            <a:picLocks noChangeAspect="1"/>
          </p:cNvPicPr>
          <p:nvPr userDrawn="1"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 rotWithShape="1">
          <a:blip r:embed="rId13">
            <a:duotone>
              <a:prstClr val="black"/>
              <a:schemeClr val="accent1">
                <a:tint val="45000"/>
                <a:satMod val="400000"/>
              </a:schemeClr>
            </a:duotone>
            <a:lum bright="-44000" contrast="9000"/>
          </a:blip>
          <a:srcRect l="10257" r="1169"/>
          <a:stretch/>
        </p:blipFill>
        <p:spPr>
          <a:xfrm rot="10800000">
            <a:off x="1944000" y="-1"/>
            <a:ext cx="10800000" cy="6858000"/>
          </a:xfrm>
          <a:prstGeom prst="rect">
            <a:avLst/>
          </a:prstGeom>
          <a:solidFill>
            <a:schemeClr val="accent2"/>
          </a:solidFill>
          <a:effectLst>
            <a:softEdge rad="635000"/>
          </a:effec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8149701" cy="1222743"/>
          </a:xfrm>
          <a:prstGeom prst="rect">
            <a:avLst/>
          </a:prstGeom>
          <a:noFill/>
        </p:spPr>
        <p:txBody>
          <a:bodyPr vert="horz" lIns="540000" tIns="108000" rIns="720000" bIns="108000" rtlCol="0" anchor="b" anchorCtr="0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222744"/>
            <a:ext cx="8149701" cy="2025784"/>
          </a:xfrm>
          <a:prstGeom prst="rect">
            <a:avLst/>
          </a:prstGeom>
          <a:noFill/>
        </p:spPr>
        <p:txBody>
          <a:bodyPr vert="horz" wrap="square" lIns="540000" tIns="108000" rIns="720000" bIns="108000" rtlCol="0">
            <a:sp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6D34A4-6F56-29B4-FFD5-B127BAFBF988}"/>
              </a:ext>
            </a:extLst>
          </p:cNvPr>
          <p:cNvSpPr/>
          <p:nvPr userDrawn="1"/>
        </p:nvSpPr>
        <p:spPr>
          <a:xfrm>
            <a:off x="1" y="6476992"/>
            <a:ext cx="12192000" cy="381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600"/>
              </a:spcBef>
            </a:pPr>
            <a:endParaRPr lang="en-US" sz="2400" dirty="0"/>
          </a:p>
        </p:txBody>
      </p:sp>
      <p:pic>
        <p:nvPicPr>
          <p:cNvPr id="12" name="Picture 11" descr="University of New England">
            <a:extLst>
              <a:ext uri="{FF2B5EF4-FFF2-40B4-BE49-F238E27FC236}">
                <a16:creationId xmlns:a16="http://schemas.microsoft.com/office/drawing/2014/main" id="{4A515331-5C11-8A12-B06E-044703CF94B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" y="6476992"/>
            <a:ext cx="1524024" cy="381008"/>
          </a:xfrm>
          <a:prstGeom prst="rect">
            <a:avLst/>
          </a:prstGeom>
        </p:spPr>
      </p:pic>
      <p:sp>
        <p:nvSpPr>
          <p:cNvPr id="13" name="Slide Number Placeholder 18">
            <a:extLst>
              <a:ext uri="{FF2B5EF4-FFF2-40B4-BE49-F238E27FC236}">
                <a16:creationId xmlns:a16="http://schemas.microsoft.com/office/drawing/2014/main" id="{212DA206-0F68-1317-6ADE-796869332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6221" y="6476983"/>
            <a:ext cx="106577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E21848-EE5C-D848-9E33-D375363AD7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Date Placeholder 19">
            <a:extLst>
              <a:ext uri="{FF2B5EF4-FFF2-40B4-BE49-F238E27FC236}">
                <a16:creationId xmlns:a16="http://schemas.microsoft.com/office/drawing/2014/main" id="{D27A355F-A682-91FB-83C9-DD7574081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3999" y="6476983"/>
            <a:ext cx="12089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CEE2CB-07C9-084C-AFF1-B79AA64BC165}" type="datetimeFigureOut">
              <a:rPr lang="en-US" smtClean="0"/>
              <a:pPr/>
              <a:t>11/6/25</a:t>
            </a:fld>
            <a:endParaRPr lang="en-US"/>
          </a:p>
        </p:txBody>
      </p:sp>
      <p:sp>
        <p:nvSpPr>
          <p:cNvPr id="15" name="Footer Placeholder 20">
            <a:extLst>
              <a:ext uri="{FF2B5EF4-FFF2-40B4-BE49-F238E27FC236}">
                <a16:creationId xmlns:a16="http://schemas.microsoft.com/office/drawing/2014/main" id="{0C305539-9794-4F52-A8FA-A3E2D98534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2970" y="6476983"/>
            <a:ext cx="8393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1E942C8C-6BED-41DC-01C2-A711D228AA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01000" y="943137"/>
            <a:ext cx="3943218" cy="59148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0A497D6-00B8-8151-2A2C-CE6DF719179F}"/>
              </a:ext>
            </a:extLst>
          </p:cNvPr>
          <p:cNvSpPr txBox="1"/>
          <p:nvPr userDrawn="1"/>
        </p:nvSpPr>
        <p:spPr>
          <a:xfrm>
            <a:off x="3818965" y="6858000"/>
            <a:ext cx="8373035" cy="439709"/>
          </a:xfrm>
          <a:prstGeom prst="rect">
            <a:avLst/>
          </a:prstGeom>
          <a:noFill/>
        </p:spPr>
        <p:txBody>
          <a:bodyPr wrap="square" lIns="108000" tIns="108000" rIns="108000" bIns="108000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600"/>
              </a:spcBef>
              <a:buSzPct val="125000"/>
            </a:pPr>
            <a:r>
              <a:rPr lang="en-US" sz="1600" b="0" i="1" dirty="0">
                <a:solidFill>
                  <a:schemeClr val="bg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* PRESENTER IMAGE AUTO HIDES IN SLIDE</a:t>
            </a:r>
            <a:r>
              <a:rPr lang="en-US" sz="1600" b="0" i="1" baseline="0" dirty="0">
                <a:solidFill>
                  <a:schemeClr val="bg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SHOW MODE   </a:t>
            </a:r>
            <a:r>
              <a:rPr lang="en-US" sz="1600" b="0" i="1" dirty="0">
                <a:solidFill>
                  <a:schemeClr val="bg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↑ PREVIEW ONLY ↑ </a:t>
            </a:r>
          </a:p>
        </p:txBody>
      </p:sp>
    </p:spTree>
    <p:extLst>
      <p:ext uri="{BB962C8B-B14F-4D97-AF65-F5344CB8AC3E}">
        <p14:creationId xmlns:p14="http://schemas.microsoft.com/office/powerpoint/2010/main" val="17530655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83" r:id="rId2"/>
    <p:sldLayoutId id="2147483687" r:id="rId3"/>
    <p:sldLayoutId id="2147483677" r:id="rId4"/>
    <p:sldLayoutId id="2147483686" r:id="rId5"/>
    <p:sldLayoutId id="2147483678" r:id="rId6"/>
    <p:sldLayoutId id="2147483682" r:id="rId7"/>
    <p:sldLayoutId id="2147483684" r:id="rId8"/>
    <p:sldLayoutId id="2147483685" r:id="rId9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effectLst>
            <a:glow rad="127000">
              <a:schemeClr val="tx1">
                <a:alpha val="10000"/>
              </a:schemeClr>
            </a:glow>
          </a:effectLst>
          <a:latin typeface="+mj-lt"/>
          <a:ea typeface="+mj-ea"/>
          <a:cs typeface="+mj-cs"/>
        </a:defRPr>
      </a:lvl1pPr>
    </p:titleStyle>
    <p:bodyStyle>
      <a:lvl1pPr marL="372600" indent="-372600" algn="l" defTabSz="914400" rtl="0" eaLnBrk="1" latinLnBrk="0" hangingPunct="1">
        <a:lnSpc>
          <a:spcPct val="90000"/>
        </a:lnSpc>
        <a:spcBef>
          <a:spcPts val="1600"/>
        </a:spcBef>
        <a:buSzPct val="130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20000" indent="-3429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System Font Regular"/>
        <a:buChar char="–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36000" indent="-228600" algn="l" defTabSz="914400" rtl="0" eaLnBrk="1" latinLnBrk="0" hangingPunct="1">
        <a:lnSpc>
          <a:spcPct val="9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1520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 typeface="Wingdings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3680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6">
          <p15:clr>
            <a:srgbClr val="F26B43"/>
          </p15:clr>
        </p15:guide>
        <p15:guide id="2" pos="513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100CA0A-8521-BEBA-EDD6-A75C973424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FD29D0E-96B9-3700-BAD8-92AE5693EA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345AC9F-9678-93FF-4E47-B322FB5FDC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159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802B6-098A-55DE-B525-ED2A60E29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8148638" cy="1222743"/>
          </a:xfrm>
        </p:spPr>
        <p:txBody>
          <a:bodyPr/>
          <a:lstStyle/>
          <a:p>
            <a:r>
              <a:rPr lang="en-US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07F24-39D2-C1C1-8F52-C629A662915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233487"/>
            <a:ext cx="8148638" cy="4315183"/>
          </a:xfrm>
        </p:spPr>
        <p:txBody>
          <a:bodyPr/>
          <a:lstStyle/>
          <a:p>
            <a:r>
              <a:rPr lang="en-US" dirty="0"/>
              <a:t>Build community and trust</a:t>
            </a:r>
          </a:p>
          <a:p>
            <a:r>
              <a:rPr lang="en-US" dirty="0"/>
              <a:t>Be personal e.g. “I like wombats”</a:t>
            </a:r>
          </a:p>
          <a:p>
            <a:r>
              <a:rPr lang="en-US" dirty="0"/>
              <a:t>Reinforce who you are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6EFD341-935B-DF8F-D38E-1718BEEEFE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6EAFF4D-C7CC-DCCF-3D3A-C6DBEF09A4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50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3A02C-B356-56D9-2498-21DAB0B2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149213" cy="1201480"/>
          </a:xfrm>
        </p:spPr>
        <p:txBody>
          <a:bodyPr/>
          <a:lstStyle/>
          <a:p>
            <a:r>
              <a:rPr lang="en-US" dirty="0"/>
              <a:t>About the unit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F1E7F-2927-CDFD-661A-1202E3131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01480"/>
            <a:ext cx="8149213" cy="5656519"/>
          </a:xfrm>
        </p:spPr>
        <p:txBody>
          <a:bodyPr/>
          <a:lstStyle/>
          <a:p>
            <a:r>
              <a:rPr lang="en-US" dirty="0"/>
              <a:t>How will it help your students</a:t>
            </a:r>
          </a:p>
          <a:p>
            <a:r>
              <a:rPr lang="en-US" dirty="0"/>
              <a:t>Why invest the time and energy? </a:t>
            </a:r>
            <a:br>
              <a:rPr lang="en-US" dirty="0"/>
            </a:br>
            <a:r>
              <a:rPr lang="en-US" dirty="0"/>
              <a:t>e.g. foundation skills necessary for success</a:t>
            </a:r>
          </a:p>
          <a:p>
            <a:r>
              <a:rPr lang="en-US" dirty="0"/>
              <a:t>Reveal what you like about your unit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721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7F50C-4F96-671D-AB31-B64D1D150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149213" cy="1201480"/>
          </a:xfrm>
        </p:spPr>
        <p:txBody>
          <a:bodyPr/>
          <a:lstStyle/>
          <a:p>
            <a:r>
              <a:rPr lang="en-US" dirty="0"/>
              <a:t>Assessments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5729F-3C0C-8AB5-D369-9C0945467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01480"/>
            <a:ext cx="8149213" cy="5656519"/>
          </a:xfrm>
        </p:spPr>
        <p:txBody>
          <a:bodyPr/>
          <a:lstStyle/>
          <a:p>
            <a:r>
              <a:rPr lang="en-US" dirty="0"/>
              <a:t>Be brief — Avoid too much detail</a:t>
            </a:r>
          </a:p>
          <a:p>
            <a:r>
              <a:rPr lang="en-US" dirty="0"/>
              <a:t>No transient information like dates</a:t>
            </a:r>
          </a:p>
          <a:p>
            <a:r>
              <a:rPr lang="en-US" dirty="0"/>
              <a:t>Remind students where they can find the unit outcomes and assessment overview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2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38037-182A-2E64-EA64-4286330D3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8148638" cy="1222743"/>
          </a:xfrm>
        </p:spPr>
        <p:txBody>
          <a:bodyPr/>
          <a:lstStyle/>
          <a:p>
            <a:r>
              <a:rPr lang="en-US" dirty="0"/>
              <a:t>Enjoy this unit!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33EF6-C3A8-9EDB-7D56-7F16B01AE32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233487"/>
            <a:ext cx="8148638" cy="5624511"/>
          </a:xfrm>
        </p:spPr>
        <p:txBody>
          <a:bodyPr/>
          <a:lstStyle/>
          <a:p>
            <a:r>
              <a:rPr lang="en-US" dirty="0"/>
              <a:t>Building rapport and develop social presence</a:t>
            </a:r>
          </a:p>
          <a:p>
            <a:r>
              <a:rPr lang="en-US" dirty="0"/>
              <a:t>Project your personality</a:t>
            </a:r>
          </a:p>
          <a:p>
            <a:r>
              <a:rPr lang="en-US" dirty="0"/>
              <a:t>No need to thank — You are the info giver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439052"/>
      </p:ext>
    </p:extLst>
  </p:cSld>
  <p:clrMapOvr>
    <a:masterClrMapping/>
  </p:clrMapOvr>
</p:sld>
</file>

<file path=ppt/theme/theme1.xml><?xml version="1.0" encoding="utf-8"?>
<a:theme xmlns:a="http://schemas.openxmlformats.org/drawingml/2006/main" name="UNE Water">
  <a:themeElements>
    <a:clrScheme name="UNE Dark">
      <a:dk1>
        <a:srgbClr val="000000"/>
      </a:dk1>
      <a:lt1>
        <a:srgbClr val="FFFFFF"/>
      </a:lt1>
      <a:dk2>
        <a:srgbClr val="323232"/>
      </a:dk2>
      <a:lt2>
        <a:srgbClr val="F4F4F4"/>
      </a:lt2>
      <a:accent1>
        <a:srgbClr val="007A7D"/>
      </a:accent1>
      <a:accent2>
        <a:srgbClr val="700062"/>
      </a:accent2>
      <a:accent3>
        <a:srgbClr val="3E8100"/>
      </a:accent3>
      <a:accent4>
        <a:srgbClr val="876631"/>
      </a:accent4>
      <a:accent5>
        <a:srgbClr val="8B0000"/>
      </a:accent5>
      <a:accent6>
        <a:srgbClr val="7C5076"/>
      </a:accent6>
      <a:hlink>
        <a:srgbClr val="239BA4"/>
      </a:hlink>
      <a:folHlink>
        <a:srgbClr val="B25DF4"/>
      </a:folHlink>
    </a:clrScheme>
    <a:fontScheme name="Aptos">
      <a:majorFont>
        <a:latin typeface="Aptos"/>
        <a:ea typeface=""/>
        <a:cs typeface=""/>
      </a:majorFont>
      <a:minorFont>
        <a:latin typeface="Aptos Narrow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lnSpc>
            <a:spcPct val="90000"/>
          </a:lnSpc>
          <a:spcBef>
            <a:spcPts val="1600"/>
          </a:spcBef>
          <a:defRPr sz="2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solidFill>
          <a:schemeClr val="bg1">
            <a:alpha val="75000"/>
          </a:schemeClr>
        </a:solidFill>
      </a:spPr>
      <a:bodyPr wrap="square" lIns="108000" tIns="108000" rIns="108000" bIns="108000" rtlCol="0">
        <a:spAutoFit/>
      </a:bodyPr>
      <a:lstStyle>
        <a:defPPr algn="l">
          <a:lnSpc>
            <a:spcPct val="90000"/>
          </a:lnSpc>
          <a:spcBef>
            <a:spcPts val="1600"/>
          </a:spcBef>
          <a:buSzPct val="125000"/>
          <a:defRPr sz="2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6" id="{4467E04A-A8B3-EC45-8EDF-B09EAEC2FCE4}" vid="{BCB530C6-C30C-384C-B8B6-C3623C7870A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</TotalTime>
  <Words>102</Words>
  <Application>Microsoft Macintosh PowerPoint</Application>
  <PresentationFormat>Widescreen</PresentationFormat>
  <Paragraphs>16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Aptos</vt:lpstr>
      <vt:lpstr>Aptos Narrow</vt:lpstr>
      <vt:lpstr>Arial</vt:lpstr>
      <vt:lpstr>Century Gothic</vt:lpstr>
      <vt:lpstr>System Font Regular</vt:lpstr>
      <vt:lpstr>Wingdings</vt:lpstr>
      <vt:lpstr>UNE Water</vt:lpstr>
      <vt:lpstr>PowerPoint Presentation</vt:lpstr>
      <vt:lpstr>About me</vt:lpstr>
      <vt:lpstr>About the unit</vt:lpstr>
      <vt:lpstr>Assessments</vt:lpstr>
      <vt:lpstr>Enjoy this unit!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Iain Mackay</dc:creator>
  <cp:keywords/>
  <dc:description>Slides template for recording videos in the Media Studios and placed on University of New England’s myLearn unit homepages</dc:description>
  <cp:lastModifiedBy>Iain Mackay</cp:lastModifiedBy>
  <cp:revision>1</cp:revision>
  <dcterms:created xsi:type="dcterms:W3CDTF">2025-11-06T04:36:51Z</dcterms:created>
  <dcterms:modified xsi:type="dcterms:W3CDTF">2025-11-06T05:15:17Z</dcterms:modified>
  <cp:category/>
</cp:coreProperties>
</file>