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7"/>
  </p:notesMasterIdLst>
  <p:handoutMasterIdLst>
    <p:handoutMasterId r:id="rId8"/>
  </p:handoutMasterIdLst>
  <p:sldIdLst>
    <p:sldId id="275" r:id="rId2"/>
    <p:sldId id="271" r:id="rId3"/>
    <p:sldId id="272" r:id="rId4"/>
    <p:sldId id="273" r:id="rId5"/>
    <p:sldId id="27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09292C"/>
    <a:srgbClr val="1C7980"/>
    <a:srgbClr val="6AA102"/>
    <a:srgbClr val="00FF00"/>
    <a:srgbClr val="6C4666"/>
    <a:srgbClr val="F2F2F2"/>
    <a:srgbClr val="EBF3F6"/>
    <a:srgbClr val="239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89"/>
    <p:restoredTop sz="96301"/>
  </p:normalViewPr>
  <p:slideViewPr>
    <p:cSldViewPr snapToGrid="0">
      <p:cViewPr varScale="1">
        <p:scale>
          <a:sx n="120" d="100"/>
          <a:sy n="120" d="100"/>
        </p:scale>
        <p:origin x="192" y="2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AA2C85-6BBB-D60A-6D36-6D8E1227FC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296452-E505-72E3-A721-54C3F2B03E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A6B5B-D794-ED47-ACA2-01C6E12790EB}" type="datetimeFigureOut">
              <a:rPr lang="en-US" smtClean="0"/>
              <a:t>11/5/25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A5A92C-6BEA-79C0-B95D-4DA3F678CC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684512-479C-F6E1-5ADE-FD04D836C3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FBA8A-B7D7-FC4D-80FB-294B653F1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9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ADF5D-0FD8-3C41-83C0-ACCCF3E34743}" type="datetimeFigureOut">
              <a:rPr lang="en-US" smtClean="0"/>
              <a:t>11/5/25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13618-C36C-F143-AD0F-9B2297475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1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i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7727ADD-0248-2F2F-4400-EAEDB85CD142}"/>
              </a:ext>
            </a:extLst>
          </p:cNvPr>
          <p:cNvSpPr/>
          <p:nvPr userDrawn="1"/>
        </p:nvSpPr>
        <p:spPr>
          <a:xfrm>
            <a:off x="8274162" y="0"/>
            <a:ext cx="3917837" cy="6470632"/>
          </a:xfrm>
          <a:prstGeom prst="rect">
            <a:avLst/>
          </a:prstGeom>
          <a:solidFill>
            <a:srgbClr val="EBF3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63F1FB9-C4D6-B2FE-3C4B-78AC9DA80581}"/>
              </a:ext>
            </a:extLst>
          </p:cNvPr>
          <p:cNvSpPr/>
          <p:nvPr userDrawn="1"/>
        </p:nvSpPr>
        <p:spPr>
          <a:xfrm>
            <a:off x="9213574" y="-6351"/>
            <a:ext cx="2983077" cy="6483334"/>
          </a:xfrm>
          <a:prstGeom prst="rect">
            <a:avLst/>
          </a:prstGeom>
          <a:solidFill>
            <a:srgbClr val="239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BBEB2F-F095-6E1F-CA50-4F470BE987FB}"/>
              </a:ext>
            </a:extLst>
          </p:cNvPr>
          <p:cNvSpPr/>
          <p:nvPr userDrawn="1"/>
        </p:nvSpPr>
        <p:spPr>
          <a:xfrm>
            <a:off x="10505661" y="0"/>
            <a:ext cx="1686338" cy="6470632"/>
          </a:xfrm>
          <a:prstGeom prst="rect">
            <a:avLst/>
          </a:prstGeom>
          <a:solidFill>
            <a:srgbClr val="1C79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1901480"/>
            <a:ext cx="6842927" cy="985242"/>
          </a:xfrm>
        </p:spPr>
        <p:txBody>
          <a:bodyPr wrap="square" rIns="540000" anchor="t" anchorCtr="0">
            <a:spAutoFit/>
          </a:bodyPr>
          <a:lstStyle>
            <a:lvl1pPr algn="l">
              <a:lnSpc>
                <a:spcPct val="80000"/>
              </a:lnSpc>
              <a:defRPr sz="6000"/>
            </a:lvl1pPr>
          </a:lstStyle>
          <a:p>
            <a:r>
              <a:rPr lang="en-GB" dirty="0"/>
              <a:t>Unit 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1545580"/>
            <a:ext cx="6842927" cy="332399"/>
          </a:xfrm>
        </p:spPr>
        <p:txBody>
          <a:bodyPr lIns="540000" tIns="0" rIns="540000" bIns="0" anchor="b" anchorCtr="0"/>
          <a:lstStyle>
            <a:lvl1pPr marL="0" indent="0" algn="l">
              <a:buNone/>
              <a:defRPr sz="2400" b="0">
                <a:solidFill>
                  <a:srgbClr val="6AA10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TEMP000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F1B1421-380F-3659-4B69-9694D1B10B3E}"/>
              </a:ext>
            </a:extLst>
          </p:cNvPr>
          <p:cNvSpPr/>
          <p:nvPr userDrawn="1"/>
        </p:nvSpPr>
        <p:spPr>
          <a:xfrm>
            <a:off x="6526827" y="1075688"/>
            <a:ext cx="5726171" cy="4417200"/>
          </a:xfrm>
          <a:prstGeom prst="roundRect">
            <a:avLst>
              <a:gd name="adj" fmla="val 4276"/>
            </a:avLst>
          </a:prstGeom>
          <a:solidFill>
            <a:schemeClr val="bg1"/>
          </a:solidFill>
          <a:ln>
            <a:noFill/>
          </a:ln>
          <a:scene3d>
            <a:camera prst="perspectiveHeroicExtremeLeftFacing" fov="0">
              <a:rot lat="1200000" lon="1800000" rev="0"/>
            </a:camera>
            <a:lightRig rig="flat" dir="t"/>
          </a:scene3d>
          <a:sp3d extrusionH="279400" contourW="12700" prstMaterial="plastic">
            <a:bevelT w="38100" h="38100" prst="coolSlant"/>
            <a:bevelB w="165100" prst="coolSlant"/>
            <a:extrusionClr>
              <a:srgbClr val="09292C"/>
            </a:extrusionClr>
            <a:contourClr>
              <a:schemeClr val="accent1">
                <a:lumMod val="5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600"/>
              </a:spcBef>
            </a:pPr>
            <a:endParaRPr lang="en-US" sz="2400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7E8EE37-D064-0470-4D9C-0F204C2B44D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72081" y="1209893"/>
            <a:ext cx="5435664" cy="4102527"/>
          </a:xfrm>
          <a:custGeom>
            <a:avLst/>
            <a:gdLst>
              <a:gd name="connsiteX0" fmla="*/ 78534 w 5435664"/>
              <a:gd name="connsiteY0" fmla="*/ 0 h 4164040"/>
              <a:gd name="connsiteX1" fmla="*/ 5357130 w 5435664"/>
              <a:gd name="connsiteY1" fmla="*/ 0 h 4164040"/>
              <a:gd name="connsiteX2" fmla="*/ 5435664 w 5435664"/>
              <a:gd name="connsiteY2" fmla="*/ 78534 h 4164040"/>
              <a:gd name="connsiteX3" fmla="*/ 5435664 w 5435664"/>
              <a:gd name="connsiteY3" fmla="*/ 4085506 h 4164040"/>
              <a:gd name="connsiteX4" fmla="*/ 5357130 w 5435664"/>
              <a:gd name="connsiteY4" fmla="*/ 4164040 h 4164040"/>
              <a:gd name="connsiteX5" fmla="*/ 78534 w 5435664"/>
              <a:gd name="connsiteY5" fmla="*/ 4164040 h 4164040"/>
              <a:gd name="connsiteX6" fmla="*/ 0 w 5435664"/>
              <a:gd name="connsiteY6" fmla="*/ 4085506 h 4164040"/>
              <a:gd name="connsiteX7" fmla="*/ 0 w 5435664"/>
              <a:gd name="connsiteY7" fmla="*/ 78534 h 4164040"/>
              <a:gd name="connsiteX8" fmla="*/ 78534 w 5435664"/>
              <a:gd name="connsiteY8" fmla="*/ 0 h 4164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35664" h="4164040">
                <a:moveTo>
                  <a:pt x="78534" y="0"/>
                </a:moveTo>
                <a:lnTo>
                  <a:pt x="5357130" y="0"/>
                </a:lnTo>
                <a:cubicBezTo>
                  <a:pt x="5400503" y="0"/>
                  <a:pt x="5435664" y="35161"/>
                  <a:pt x="5435664" y="78534"/>
                </a:cubicBezTo>
                <a:lnTo>
                  <a:pt x="5435664" y="4085506"/>
                </a:lnTo>
                <a:cubicBezTo>
                  <a:pt x="5435664" y="4128879"/>
                  <a:pt x="5400503" y="4164040"/>
                  <a:pt x="5357130" y="4164040"/>
                </a:cubicBezTo>
                <a:lnTo>
                  <a:pt x="78534" y="4164040"/>
                </a:lnTo>
                <a:cubicBezTo>
                  <a:pt x="35161" y="4164040"/>
                  <a:pt x="0" y="4128879"/>
                  <a:pt x="0" y="4085506"/>
                </a:cubicBezTo>
                <a:lnTo>
                  <a:pt x="0" y="78534"/>
                </a:lnTo>
                <a:cubicBezTo>
                  <a:pt x="0" y="35161"/>
                  <a:pt x="35161" y="0"/>
                  <a:pt x="78534" y="0"/>
                </a:cubicBezTo>
                <a:close/>
              </a:path>
            </a:pathLst>
          </a:custGeom>
          <a:noFill/>
          <a:scene3d>
            <a:camera prst="orthographicFront">
              <a:rot lat="1200000" lon="1800000" rev="0"/>
            </a:camera>
            <a:lightRig rig="threePt" dir="t"/>
          </a:scene3d>
          <a:sp3d/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4" name="Slide Number Placeholder 18">
            <a:extLst>
              <a:ext uri="{FF2B5EF4-FFF2-40B4-BE49-F238E27FC236}">
                <a16:creationId xmlns:a16="http://schemas.microsoft.com/office/drawing/2014/main" id="{C5AEDAF6-B10C-8A3B-FC07-DC318886F1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6221" y="6476983"/>
            <a:ext cx="106577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21848-EE5C-D848-9E33-D375363AD77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Date Placeholder 19">
            <a:extLst>
              <a:ext uri="{FF2B5EF4-FFF2-40B4-BE49-F238E27FC236}">
                <a16:creationId xmlns:a16="http://schemas.microsoft.com/office/drawing/2014/main" id="{796AB951-3A2B-D505-647A-01399880D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3999" y="6476983"/>
            <a:ext cx="1208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EE2CB-07C9-084C-AFF1-B79AA64BC165}" type="datetimeFigureOut">
              <a:rPr lang="en-US" smtClean="0"/>
              <a:pPr/>
              <a:t>11/5/25</a:t>
            </a:fld>
            <a:endParaRPr lang="en-US"/>
          </a:p>
        </p:txBody>
      </p:sp>
      <p:sp>
        <p:nvSpPr>
          <p:cNvPr id="16" name="Footer Placeholder 20">
            <a:extLst>
              <a:ext uri="{FF2B5EF4-FFF2-40B4-BE49-F238E27FC236}">
                <a16:creationId xmlns:a16="http://schemas.microsoft.com/office/drawing/2014/main" id="{AF49633F-7C71-0F46-6C41-5862E6E099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32970" y="6476983"/>
            <a:ext cx="8393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7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2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50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50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2" grpId="0"/>
      <p:bldP spid="3" grpId="0" build="p">
        <p:tmplLst>
          <p:tmpl lvl="1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animBg="1"/>
      <p:bldP spid="17" grpId="0"/>
    </p:bldLst>
  </p:timing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148638" cy="1222743"/>
          </a:xfrm>
          <a:ln>
            <a:noFill/>
          </a:ln>
        </p:spPr>
        <p:txBody>
          <a:bodyPr rIns="540000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2B0D2EA-6B7D-F841-9A9A-A136C238D8E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1233487"/>
            <a:ext cx="8148638" cy="4315183"/>
          </a:xfrm>
        </p:spPr>
        <p:txBody>
          <a:bodyPr tIns="180000" rIns="540000">
            <a:noAutofit/>
          </a:bodyPr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0E89B6C-BAE0-DEB6-9B26-35B800EEC7D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44666" y="6071881"/>
            <a:ext cx="4503972" cy="405102"/>
          </a:xfr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wrap="none" lIns="72000" tIns="36000" rIns="72000" bIns="36000" anchor="ctr" anchorCtr="0"/>
          <a:lstStyle>
            <a:lvl1pPr marL="0" indent="0" algn="r">
              <a:buNone/>
              <a:defRPr sz="2400" b="0">
                <a:solidFill>
                  <a:srgbClr val="6AA102"/>
                </a:solidFill>
              </a:defRPr>
            </a:lvl1pPr>
            <a:lvl2pPr marL="377100" indent="0">
              <a:buNone/>
              <a:defRPr sz="2000" b="1">
                <a:solidFill>
                  <a:srgbClr val="6AA102"/>
                </a:solidFill>
              </a:defRPr>
            </a:lvl2pPr>
            <a:lvl3pPr marL="707400" indent="0">
              <a:buNone/>
              <a:defRPr sz="2000" b="1">
                <a:solidFill>
                  <a:srgbClr val="6AA102"/>
                </a:solidFill>
              </a:defRPr>
            </a:lvl3pPr>
            <a:lvl4pPr marL="923400" indent="0">
              <a:buNone/>
              <a:defRPr sz="2000" b="1">
                <a:solidFill>
                  <a:srgbClr val="6AA102"/>
                </a:solidFill>
              </a:defRPr>
            </a:lvl4pPr>
            <a:lvl5pPr marL="1139400" indent="0">
              <a:buNone/>
              <a:defRPr sz="2000" b="1">
                <a:solidFill>
                  <a:srgbClr val="6AA102"/>
                </a:solidFill>
              </a:defRPr>
            </a:lvl5pPr>
          </a:lstStyle>
          <a:p>
            <a:pPr lvl="0"/>
            <a:r>
              <a:rPr lang="en-GB" dirty="0"/>
              <a:t>Click to edit your Position Title</a:t>
            </a:r>
            <a:endParaRPr lang="en-US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5C1D873-6D70-E128-9FC1-858C563BF75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59312" y="5647813"/>
            <a:ext cx="2989326" cy="407218"/>
          </a:xfr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 wrap="none" lIns="72000" tIns="36000" rIns="72000" bIns="36000" anchor="ctr" anchorCtr="0"/>
          <a:lstStyle>
            <a:lvl1pPr marL="0" indent="0" algn="r">
              <a:buNone/>
              <a:defRPr sz="2400" b="0">
                <a:solidFill>
                  <a:schemeClr val="tx1"/>
                </a:solidFill>
              </a:defRPr>
            </a:lvl1pPr>
            <a:lvl2pPr marL="377100" indent="0">
              <a:buNone/>
              <a:defRPr sz="2000" b="1">
                <a:solidFill>
                  <a:srgbClr val="6AA102"/>
                </a:solidFill>
              </a:defRPr>
            </a:lvl2pPr>
            <a:lvl3pPr marL="707400" indent="0">
              <a:buNone/>
              <a:defRPr sz="2000" b="1">
                <a:solidFill>
                  <a:srgbClr val="6AA102"/>
                </a:solidFill>
              </a:defRPr>
            </a:lvl3pPr>
            <a:lvl4pPr marL="923400" indent="0">
              <a:buNone/>
              <a:defRPr sz="2000" b="1">
                <a:solidFill>
                  <a:srgbClr val="6AA102"/>
                </a:solidFill>
              </a:defRPr>
            </a:lvl4pPr>
            <a:lvl5pPr marL="1139400" indent="0">
              <a:buNone/>
              <a:defRPr sz="2000" b="1">
                <a:solidFill>
                  <a:srgbClr val="6AA102"/>
                </a:solidFill>
              </a:defRPr>
            </a:lvl5pPr>
          </a:lstStyle>
          <a:p>
            <a:pPr lvl="0"/>
            <a:r>
              <a:rPr lang="en-GB" dirty="0"/>
              <a:t>Click to edit your Name</a:t>
            </a:r>
            <a:endParaRPr lang="en-US" dirty="0"/>
          </a:p>
        </p:txBody>
      </p:sp>
      <p:sp>
        <p:nvSpPr>
          <p:cNvPr id="12" name="Slide Number Placeholder 18">
            <a:extLst>
              <a:ext uri="{FF2B5EF4-FFF2-40B4-BE49-F238E27FC236}">
                <a16:creationId xmlns:a16="http://schemas.microsoft.com/office/drawing/2014/main" id="{EDC90CDD-E14C-E16C-7A90-7A2BE4F87D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6221" y="6476983"/>
            <a:ext cx="106577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21848-EE5C-D848-9E33-D375363AD77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Date Placeholder 19">
            <a:extLst>
              <a:ext uri="{FF2B5EF4-FFF2-40B4-BE49-F238E27FC236}">
                <a16:creationId xmlns:a16="http://schemas.microsoft.com/office/drawing/2014/main" id="{89907A01-715F-ABA6-8437-D4DA1D03C2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3999" y="6476983"/>
            <a:ext cx="1208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EE2CB-07C9-084C-AFF1-B79AA64BC165}" type="datetimeFigureOut">
              <a:rPr lang="en-US" smtClean="0"/>
              <a:pPr/>
              <a:t>11/5/25</a:t>
            </a:fld>
            <a:endParaRPr 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9D3E59BA-6DFC-6783-F1DA-3F9CEFA5E9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32970" y="6476983"/>
            <a:ext cx="8393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9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>
        <p:tmplLst>
          <p:tmpl lvl="1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148638" cy="1222743"/>
          </a:xfrm>
          <a:ln>
            <a:noFill/>
          </a:ln>
        </p:spPr>
        <p:txBody>
          <a:bodyPr rIns="540000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2B0D2EA-6B7D-F841-9A9A-A136C238D8E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1233487"/>
            <a:ext cx="8148638" cy="5243493"/>
          </a:xfrm>
        </p:spPr>
        <p:txBody>
          <a:bodyPr tIns="180000" rIns="540000">
            <a:noAutofit/>
          </a:bodyPr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0" name="Slide Number Placeholder 18">
            <a:extLst>
              <a:ext uri="{FF2B5EF4-FFF2-40B4-BE49-F238E27FC236}">
                <a16:creationId xmlns:a16="http://schemas.microsoft.com/office/drawing/2014/main" id="{8953454A-A3AA-02F6-A90C-CE216DC62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6221" y="6476983"/>
            <a:ext cx="106577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21848-EE5C-D848-9E33-D375363AD77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19">
            <a:extLst>
              <a:ext uri="{FF2B5EF4-FFF2-40B4-BE49-F238E27FC236}">
                <a16:creationId xmlns:a16="http://schemas.microsoft.com/office/drawing/2014/main" id="{44A574F2-D796-E6E6-446E-902DBEE0A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3999" y="6476983"/>
            <a:ext cx="1208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EE2CB-07C9-084C-AFF1-B79AA64BC165}" type="datetimeFigureOut">
              <a:rPr lang="en-US" smtClean="0"/>
              <a:pPr/>
              <a:t>11/5/25</a:t>
            </a:fld>
            <a:endParaRPr lang="en-US"/>
          </a:p>
        </p:txBody>
      </p:sp>
      <p:sp>
        <p:nvSpPr>
          <p:cNvPr id="12" name="Footer Placeholder 20">
            <a:extLst>
              <a:ext uri="{FF2B5EF4-FFF2-40B4-BE49-F238E27FC236}">
                <a16:creationId xmlns:a16="http://schemas.microsoft.com/office/drawing/2014/main" id="{485CD687-7A83-95C5-3C2C-DA74786D5C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32970" y="6476983"/>
            <a:ext cx="8393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uiExpand="1" build="p">
        <p:tmplLst>
          <p:tmpl lvl="1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bout Unit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998711D-8F9E-053F-38D0-2B0668ADB05F}"/>
              </a:ext>
            </a:extLst>
          </p:cNvPr>
          <p:cNvSpPr/>
          <p:nvPr userDrawn="1"/>
        </p:nvSpPr>
        <p:spPr>
          <a:xfrm>
            <a:off x="0" y="-1"/>
            <a:ext cx="8149212" cy="6476983"/>
          </a:xfrm>
          <a:prstGeom prst="rect">
            <a:avLst/>
          </a:prstGeom>
          <a:solidFill>
            <a:srgbClr val="EBF3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49DF41-4BAD-6EF0-776D-80FEC9A7465A}"/>
              </a:ext>
            </a:extLst>
          </p:cNvPr>
          <p:cNvSpPr/>
          <p:nvPr userDrawn="1"/>
        </p:nvSpPr>
        <p:spPr>
          <a:xfrm>
            <a:off x="116264" y="-6352"/>
            <a:ext cx="8032947" cy="6476983"/>
          </a:xfrm>
          <a:prstGeom prst="rect">
            <a:avLst/>
          </a:prstGeom>
          <a:solidFill>
            <a:srgbClr val="239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5C0649-BB78-4354-F476-D651C0437FB9}"/>
              </a:ext>
            </a:extLst>
          </p:cNvPr>
          <p:cNvSpPr/>
          <p:nvPr userDrawn="1"/>
        </p:nvSpPr>
        <p:spPr>
          <a:xfrm>
            <a:off x="125501" y="-1"/>
            <a:ext cx="8023712" cy="6476983"/>
          </a:xfrm>
          <a:prstGeom prst="rect">
            <a:avLst/>
          </a:prstGeom>
          <a:solidFill>
            <a:srgbClr val="1C79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49213" cy="1201480"/>
          </a:xfrm>
        </p:spPr>
        <p:txBody>
          <a:bodyPr lIns="540000" rIns="540000" anchor="b" anchorCtr="0"/>
          <a:lstStyle>
            <a:lvl1pPr>
              <a:defRPr sz="36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1480"/>
            <a:ext cx="8149213" cy="5281854"/>
          </a:xfrm>
        </p:spPr>
        <p:txBody>
          <a:bodyPr lIns="540000" rIns="540000">
            <a:noAutofit/>
          </a:bodyPr>
          <a:lstStyle>
            <a:lvl1pPr>
              <a:buSzPct val="125000"/>
              <a:defRPr sz="2400">
                <a:effectLst/>
              </a:defRPr>
            </a:lvl1pPr>
            <a:lvl2pPr>
              <a:buSzPct val="125000"/>
              <a:defRPr>
                <a:effectLst/>
              </a:defRPr>
            </a:lvl2pPr>
            <a:lvl3pPr>
              <a:buSzPct val="125000"/>
              <a:defRPr>
                <a:effectLst/>
              </a:defRPr>
            </a:lvl3pPr>
            <a:lvl4pPr>
              <a:buSzPct val="125000"/>
              <a:defRPr>
                <a:effectLst/>
              </a:defRPr>
            </a:lvl4pPr>
            <a:lvl5pPr>
              <a:buSzPct val="125000"/>
              <a:defRPr>
                <a:effectLst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3" name="Slide Number Placeholder 18">
            <a:extLst>
              <a:ext uri="{FF2B5EF4-FFF2-40B4-BE49-F238E27FC236}">
                <a16:creationId xmlns:a16="http://schemas.microsoft.com/office/drawing/2014/main" id="{9586447F-F7A1-14E6-FC15-BD45FF1537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6221" y="6476983"/>
            <a:ext cx="106577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21848-EE5C-D848-9E33-D375363AD77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Date Placeholder 19">
            <a:extLst>
              <a:ext uri="{FF2B5EF4-FFF2-40B4-BE49-F238E27FC236}">
                <a16:creationId xmlns:a16="http://schemas.microsoft.com/office/drawing/2014/main" id="{225CF340-2F8B-99A3-DFE5-0D28FC99A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3999" y="6476983"/>
            <a:ext cx="1208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EE2CB-07C9-084C-AFF1-B79AA64BC165}" type="datetimeFigureOut">
              <a:rPr lang="en-US" smtClean="0"/>
              <a:pPr/>
              <a:t>11/5/25</a:t>
            </a:fld>
            <a:endParaRPr lang="en-US"/>
          </a:p>
        </p:txBody>
      </p:sp>
      <p:sp>
        <p:nvSpPr>
          <p:cNvPr id="15" name="Footer Placeholder 20">
            <a:extLst>
              <a:ext uri="{FF2B5EF4-FFF2-40B4-BE49-F238E27FC236}">
                <a16:creationId xmlns:a16="http://schemas.microsoft.com/office/drawing/2014/main" id="{D0ABAFE0-C0F2-C3D9-2A77-F8965DA1D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32970" y="6476983"/>
            <a:ext cx="8393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9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2" grpId="0"/>
      <p:bldP spid="3" grpId="0" build="p">
        <p:tmplLst>
          <p:tmpl lvl="1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bout Uni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15C0649-BB78-4354-F476-D651C0437FB9}"/>
              </a:ext>
            </a:extLst>
          </p:cNvPr>
          <p:cNvSpPr/>
          <p:nvPr userDrawn="1"/>
        </p:nvSpPr>
        <p:spPr>
          <a:xfrm>
            <a:off x="9236" y="-1"/>
            <a:ext cx="8139977" cy="6476983"/>
          </a:xfrm>
          <a:prstGeom prst="rect">
            <a:avLst/>
          </a:prstGeom>
          <a:solidFill>
            <a:srgbClr val="1C79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49DF41-4BAD-6EF0-776D-80FEC9A7465A}"/>
              </a:ext>
            </a:extLst>
          </p:cNvPr>
          <p:cNvSpPr/>
          <p:nvPr userDrawn="1"/>
        </p:nvSpPr>
        <p:spPr>
          <a:xfrm>
            <a:off x="116264" y="-6352"/>
            <a:ext cx="8032947" cy="6476983"/>
          </a:xfrm>
          <a:prstGeom prst="rect">
            <a:avLst/>
          </a:prstGeom>
          <a:solidFill>
            <a:srgbClr val="239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98711D-8F9E-053F-38D0-2B0668ADB05F}"/>
              </a:ext>
            </a:extLst>
          </p:cNvPr>
          <p:cNvSpPr/>
          <p:nvPr userDrawn="1"/>
        </p:nvSpPr>
        <p:spPr>
          <a:xfrm>
            <a:off x="116264" y="-1"/>
            <a:ext cx="8032947" cy="6476983"/>
          </a:xfrm>
          <a:prstGeom prst="rect">
            <a:avLst/>
          </a:prstGeom>
          <a:solidFill>
            <a:srgbClr val="EBF3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49213" cy="1201480"/>
          </a:xfrm>
        </p:spPr>
        <p:txBody>
          <a:bodyPr lIns="540000" rIns="540000" anchor="b" anchorCtr="0"/>
          <a:lstStyle>
            <a:lvl1pPr>
              <a:defRPr sz="3600">
                <a:solidFill>
                  <a:srgbClr val="1C7980"/>
                </a:solidFill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1480"/>
            <a:ext cx="8149213" cy="5205671"/>
          </a:xfrm>
        </p:spPr>
        <p:txBody>
          <a:bodyPr lIns="540000" rIns="540000">
            <a:noAutofit/>
          </a:bodyPr>
          <a:lstStyle>
            <a:lvl1pPr>
              <a:buSzPct val="125000"/>
              <a:defRPr sz="2400">
                <a:solidFill>
                  <a:srgbClr val="1C7980"/>
                </a:solidFill>
                <a:effectLst/>
              </a:defRPr>
            </a:lvl1pPr>
            <a:lvl2pPr>
              <a:buSzPct val="125000"/>
              <a:defRPr>
                <a:solidFill>
                  <a:srgbClr val="1C7980"/>
                </a:solidFill>
                <a:effectLst/>
              </a:defRPr>
            </a:lvl2pPr>
            <a:lvl3pPr>
              <a:buSzPct val="125000"/>
              <a:defRPr>
                <a:solidFill>
                  <a:srgbClr val="1C7980"/>
                </a:solidFill>
                <a:effectLst/>
              </a:defRPr>
            </a:lvl3pPr>
            <a:lvl4pPr>
              <a:buSzPct val="125000"/>
              <a:defRPr>
                <a:solidFill>
                  <a:srgbClr val="1C7980"/>
                </a:solidFill>
                <a:effectLst/>
              </a:defRPr>
            </a:lvl4pPr>
            <a:lvl5pPr>
              <a:buSzPct val="125000"/>
              <a:defRPr>
                <a:solidFill>
                  <a:srgbClr val="1C7980"/>
                </a:solidFill>
                <a:effectLst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3" name="Slide Number Placeholder 18">
            <a:extLst>
              <a:ext uri="{FF2B5EF4-FFF2-40B4-BE49-F238E27FC236}">
                <a16:creationId xmlns:a16="http://schemas.microsoft.com/office/drawing/2014/main" id="{EACC82A0-6818-52E4-8199-E518492C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6221" y="6476983"/>
            <a:ext cx="106577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21848-EE5C-D848-9E33-D375363AD77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Date Placeholder 19">
            <a:extLst>
              <a:ext uri="{FF2B5EF4-FFF2-40B4-BE49-F238E27FC236}">
                <a16:creationId xmlns:a16="http://schemas.microsoft.com/office/drawing/2014/main" id="{E62F4802-1720-FDDA-DB33-81CEB79B4A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3999" y="6476983"/>
            <a:ext cx="1208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EE2CB-07C9-084C-AFF1-B79AA64BC165}" type="datetimeFigureOut">
              <a:rPr lang="en-US" smtClean="0"/>
              <a:pPr/>
              <a:t>11/5/25</a:t>
            </a:fld>
            <a:endParaRPr lang="en-US"/>
          </a:p>
        </p:txBody>
      </p:sp>
      <p:sp>
        <p:nvSpPr>
          <p:cNvPr id="15" name="Footer Placeholder 20">
            <a:extLst>
              <a:ext uri="{FF2B5EF4-FFF2-40B4-BE49-F238E27FC236}">
                <a16:creationId xmlns:a16="http://schemas.microsoft.com/office/drawing/2014/main" id="{6C10BFE5-2350-D9EE-3D45-A0058396A2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32970" y="6476983"/>
            <a:ext cx="8393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8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7" grpId="0" animBg="1"/>
      <p:bldP spid="2" grpId="0"/>
      <p:bldP spid="3" grpId="0" build="p">
        <p:tmplLst>
          <p:tmpl lvl="1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E45BB2B1-39B4-6846-A714-15ADE977B3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12192000" cy="6476981"/>
          </a:xfrm>
          <a:noFill/>
        </p:spPr>
        <p:txBody>
          <a:bodyPr wrap="square" lIns="108000" rIns="108000" anchor="t" anchorCtr="0">
            <a:noAutofit/>
          </a:bodyPr>
          <a:lstStyle>
            <a:lvl1pPr marL="0" indent="0">
              <a:buNone/>
              <a:defRPr sz="2400"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" y="4474906"/>
            <a:ext cx="8148638" cy="882907"/>
          </a:xfrm>
        </p:spPr>
        <p:txBody>
          <a:bodyPr wrap="square" rIns="540000" anchor="b">
            <a:spAutoFit/>
          </a:bodyPr>
          <a:lstStyle>
            <a:lvl1pPr>
              <a:defRPr sz="4800"/>
            </a:lvl1pPr>
          </a:lstStyle>
          <a:p>
            <a:r>
              <a:rPr lang="en-GB" dirty="0"/>
              <a:t>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5357813"/>
            <a:ext cx="8148638" cy="550508"/>
          </a:xfrm>
        </p:spPr>
        <p:txBody>
          <a:bodyPr rIns="54000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Slide Number Placeholder 18">
            <a:extLst>
              <a:ext uri="{FF2B5EF4-FFF2-40B4-BE49-F238E27FC236}">
                <a16:creationId xmlns:a16="http://schemas.microsoft.com/office/drawing/2014/main" id="{B488A397-867A-8440-24B3-B0569E387A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6221" y="6476983"/>
            <a:ext cx="106577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21848-EE5C-D848-9E33-D375363AD77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Date Placeholder 19">
            <a:extLst>
              <a:ext uri="{FF2B5EF4-FFF2-40B4-BE49-F238E27FC236}">
                <a16:creationId xmlns:a16="http://schemas.microsoft.com/office/drawing/2014/main" id="{86D8E100-3511-2AE9-7095-DB88A6F36C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3999" y="6476983"/>
            <a:ext cx="1208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EE2CB-07C9-084C-AFF1-B79AA64BC165}" type="datetimeFigureOut">
              <a:rPr lang="en-US" smtClean="0"/>
              <a:pPr/>
              <a:t>11/5/25</a:t>
            </a:fld>
            <a:endParaRPr lang="en-US"/>
          </a:p>
        </p:txBody>
      </p:sp>
      <p:sp>
        <p:nvSpPr>
          <p:cNvPr id="13" name="Footer Placeholder 20">
            <a:extLst>
              <a:ext uri="{FF2B5EF4-FFF2-40B4-BE49-F238E27FC236}">
                <a16:creationId xmlns:a16="http://schemas.microsoft.com/office/drawing/2014/main" id="{E0984D53-402D-0514-F49E-52DE08E8E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32970" y="6476983"/>
            <a:ext cx="8393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9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E01F6A1-4B78-714C-804C-5EFC1087803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476980"/>
          </a:xfrm>
        </p:spPr>
        <p:txBody>
          <a:bodyPr wrap="square" lIns="108000" rIns="108000" anchor="b" anchorCtr="0">
            <a:noAutofit/>
          </a:bodyPr>
          <a:lstStyle>
            <a:lvl1pPr marL="0" indent="0">
              <a:buNone/>
              <a:defRPr sz="2400"/>
            </a:lvl1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Slide Number Placeholder 18">
            <a:extLst>
              <a:ext uri="{FF2B5EF4-FFF2-40B4-BE49-F238E27FC236}">
                <a16:creationId xmlns:a16="http://schemas.microsoft.com/office/drawing/2014/main" id="{274C1D28-3E91-C51A-D7B5-B3919C3E3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6221" y="6476983"/>
            <a:ext cx="106577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21848-EE5C-D848-9E33-D375363AD77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19">
            <a:extLst>
              <a:ext uri="{FF2B5EF4-FFF2-40B4-BE49-F238E27FC236}">
                <a16:creationId xmlns:a16="http://schemas.microsoft.com/office/drawing/2014/main" id="{617E0E94-3635-5791-27D4-2BFF05E45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3999" y="6476983"/>
            <a:ext cx="1208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EE2CB-07C9-084C-AFF1-B79AA64BC165}" type="datetimeFigureOut">
              <a:rPr lang="en-US" smtClean="0"/>
              <a:pPr/>
              <a:t>11/5/25</a:t>
            </a:fld>
            <a:endParaRPr lang="en-US"/>
          </a:p>
        </p:txBody>
      </p:sp>
      <p:sp>
        <p:nvSpPr>
          <p:cNvPr id="12" name="Footer Placeholder 20">
            <a:extLst>
              <a:ext uri="{FF2B5EF4-FFF2-40B4-BE49-F238E27FC236}">
                <a16:creationId xmlns:a16="http://schemas.microsoft.com/office/drawing/2014/main" id="{5B603307-B831-EF05-1999-3A1EA4003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32970" y="6476983"/>
            <a:ext cx="8393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18">
            <a:extLst>
              <a:ext uri="{FF2B5EF4-FFF2-40B4-BE49-F238E27FC236}">
                <a16:creationId xmlns:a16="http://schemas.microsoft.com/office/drawing/2014/main" id="{9A801594-34CA-EB4C-E1BD-E94072968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6221" y="6476983"/>
            <a:ext cx="106577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21848-EE5C-D848-9E33-D375363AD77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Date Placeholder 19">
            <a:extLst>
              <a:ext uri="{FF2B5EF4-FFF2-40B4-BE49-F238E27FC236}">
                <a16:creationId xmlns:a16="http://schemas.microsoft.com/office/drawing/2014/main" id="{47588833-97F6-6C50-A26B-63873CE3F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3999" y="6476983"/>
            <a:ext cx="1208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EE2CB-07C9-084C-AFF1-B79AA64BC165}" type="datetimeFigureOut">
              <a:rPr lang="en-US" smtClean="0"/>
              <a:pPr/>
              <a:t>11/5/25</a:t>
            </a:fld>
            <a:endParaRPr lang="en-US"/>
          </a:p>
        </p:txBody>
      </p:sp>
      <p:sp>
        <p:nvSpPr>
          <p:cNvPr id="10" name="Footer Placeholder 20">
            <a:extLst>
              <a:ext uri="{FF2B5EF4-FFF2-40B4-BE49-F238E27FC236}">
                <a16:creationId xmlns:a16="http://schemas.microsoft.com/office/drawing/2014/main" id="{274239D6-C98F-F7E4-98D6-D6BEFB805C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32970" y="6476983"/>
            <a:ext cx="8393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3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8BFA980-3154-FB4B-AC37-7AF2CF21E54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476980"/>
          </a:xfrm>
        </p:spPr>
        <p:txBody>
          <a:bodyPr tIns="72000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Slide Number Placeholder 18">
            <a:extLst>
              <a:ext uri="{FF2B5EF4-FFF2-40B4-BE49-F238E27FC236}">
                <a16:creationId xmlns:a16="http://schemas.microsoft.com/office/drawing/2014/main" id="{6DE898A5-F532-1A99-48D1-1BA995EA2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6221" y="6476983"/>
            <a:ext cx="106577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21848-EE5C-D848-9E33-D375363AD77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Date Placeholder 19">
            <a:extLst>
              <a:ext uri="{FF2B5EF4-FFF2-40B4-BE49-F238E27FC236}">
                <a16:creationId xmlns:a16="http://schemas.microsoft.com/office/drawing/2014/main" id="{69D36344-9C10-D4E0-F51A-89FB7AF8C4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3999" y="6476983"/>
            <a:ext cx="1208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EE2CB-07C9-084C-AFF1-B79AA64BC165}" type="datetimeFigureOut">
              <a:rPr lang="en-US" smtClean="0"/>
              <a:pPr/>
              <a:t>11/5/25</a:t>
            </a:fld>
            <a:endParaRPr lang="en-US"/>
          </a:p>
        </p:txBody>
      </p:sp>
      <p:sp>
        <p:nvSpPr>
          <p:cNvPr id="10" name="Footer Placeholder 20">
            <a:extLst>
              <a:ext uri="{FF2B5EF4-FFF2-40B4-BE49-F238E27FC236}">
                <a16:creationId xmlns:a16="http://schemas.microsoft.com/office/drawing/2014/main" id="{A5C343BC-70AC-219A-04EE-FF5D8CEE72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32970" y="6476983"/>
            <a:ext cx="8393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8149701" cy="1222743"/>
          </a:xfrm>
          <a:prstGeom prst="rect">
            <a:avLst/>
          </a:prstGeom>
          <a:noFill/>
        </p:spPr>
        <p:txBody>
          <a:bodyPr vert="horz" lIns="540000" tIns="108000" rIns="720000" bIns="108000" rtlCol="0" anchor="b" anchorCtr="0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222744"/>
            <a:ext cx="8149701" cy="2025784"/>
          </a:xfrm>
          <a:prstGeom prst="rect">
            <a:avLst/>
          </a:prstGeom>
          <a:noFill/>
        </p:spPr>
        <p:txBody>
          <a:bodyPr vert="horz" wrap="square" lIns="540000" tIns="108000" rIns="720000" bIns="108000" rtlCol="0">
            <a:sp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7FF3FB-74CD-5866-8725-4635BB1E61EF}"/>
              </a:ext>
            </a:extLst>
          </p:cNvPr>
          <p:cNvSpPr/>
          <p:nvPr userDrawn="1"/>
        </p:nvSpPr>
        <p:spPr>
          <a:xfrm>
            <a:off x="1" y="6476992"/>
            <a:ext cx="12192000" cy="3810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ts val="1600"/>
              </a:spcBef>
            </a:pPr>
            <a:endParaRPr lang="en-US" sz="2400" dirty="0"/>
          </a:p>
        </p:txBody>
      </p:sp>
      <p:pic>
        <p:nvPicPr>
          <p:cNvPr id="18" name="Picture 17" descr="University of New England">
            <a:extLst>
              <a:ext uri="{FF2B5EF4-FFF2-40B4-BE49-F238E27FC236}">
                <a16:creationId xmlns:a16="http://schemas.microsoft.com/office/drawing/2014/main" id="{133C9D70-4481-919F-78CF-6B59355A4DF5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5" y="6476992"/>
            <a:ext cx="1524024" cy="381008"/>
          </a:xfrm>
          <a:prstGeom prst="rect">
            <a:avLst/>
          </a:prstGeom>
        </p:spPr>
      </p:pic>
      <p:sp>
        <p:nvSpPr>
          <p:cNvPr id="22" name="Slide Number Placeholder 18">
            <a:extLst>
              <a:ext uri="{FF2B5EF4-FFF2-40B4-BE49-F238E27FC236}">
                <a16:creationId xmlns:a16="http://schemas.microsoft.com/office/drawing/2014/main" id="{CD48480A-7015-DDEA-4C89-83B33A0F5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6221" y="6476983"/>
            <a:ext cx="1065778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E21848-EE5C-D848-9E33-D375363AD77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Date Placeholder 19">
            <a:extLst>
              <a:ext uri="{FF2B5EF4-FFF2-40B4-BE49-F238E27FC236}">
                <a16:creationId xmlns:a16="http://schemas.microsoft.com/office/drawing/2014/main" id="{60D96F9F-E8E8-4AC2-F2E6-A03D9596F7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3999" y="6476983"/>
            <a:ext cx="1208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EE2CB-07C9-084C-AFF1-B79AA64BC165}" type="datetimeFigureOut">
              <a:rPr lang="en-US" smtClean="0"/>
              <a:pPr/>
              <a:t>11/5/25</a:t>
            </a:fld>
            <a:endParaRPr lang="en-US"/>
          </a:p>
        </p:txBody>
      </p:sp>
      <p:sp>
        <p:nvSpPr>
          <p:cNvPr id="24" name="Footer Placeholder 20">
            <a:extLst>
              <a:ext uri="{FF2B5EF4-FFF2-40B4-BE49-F238E27FC236}">
                <a16:creationId xmlns:a16="http://schemas.microsoft.com/office/drawing/2014/main" id="{E268EE97-240E-A1A4-806B-6D29C3C09B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32970" y="6476983"/>
            <a:ext cx="8393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4" name="Graphic 6">
            <a:extLst>
              <a:ext uri="{FF2B5EF4-FFF2-40B4-BE49-F238E27FC236}">
                <a16:creationId xmlns:a16="http://schemas.microsoft.com/office/drawing/2014/main" id="{A2DDC994-83F4-C76F-25A3-60371617DC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101000" y="943137"/>
            <a:ext cx="3943218" cy="59148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B145A8A-5BEF-2DA4-095A-4D1369ACC972}"/>
              </a:ext>
            </a:extLst>
          </p:cNvPr>
          <p:cNvSpPr txBox="1"/>
          <p:nvPr userDrawn="1"/>
        </p:nvSpPr>
        <p:spPr>
          <a:xfrm>
            <a:off x="3818965" y="6858000"/>
            <a:ext cx="8373035" cy="439709"/>
          </a:xfrm>
          <a:prstGeom prst="rect">
            <a:avLst/>
          </a:prstGeom>
          <a:noFill/>
        </p:spPr>
        <p:txBody>
          <a:bodyPr wrap="square" lIns="108000" tIns="108000" rIns="108000" bIns="108000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600"/>
              </a:spcBef>
              <a:buSzPct val="125000"/>
            </a:pPr>
            <a:r>
              <a:rPr lang="en-US" sz="1600" b="0" i="1" dirty="0"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* PRESENTER IMAGE AUTO HIDES IN SLIDE</a:t>
            </a:r>
            <a:r>
              <a:rPr lang="en-US" sz="1600" b="0" i="1" baseline="0" dirty="0"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 SHOW MODE   </a:t>
            </a:r>
            <a:r>
              <a:rPr lang="en-US" sz="1600" b="0" i="1" dirty="0"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↑ PREVIEW ONLY ↑ </a:t>
            </a:r>
          </a:p>
        </p:txBody>
      </p:sp>
    </p:spTree>
    <p:extLst>
      <p:ext uri="{BB962C8B-B14F-4D97-AF65-F5344CB8AC3E}">
        <p14:creationId xmlns:p14="http://schemas.microsoft.com/office/powerpoint/2010/main" val="17530655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83" r:id="rId2"/>
    <p:sldLayoutId id="2147483687" r:id="rId3"/>
    <p:sldLayoutId id="2147483677" r:id="rId4"/>
    <p:sldLayoutId id="2147483686" r:id="rId5"/>
    <p:sldLayoutId id="2147483678" r:id="rId6"/>
    <p:sldLayoutId id="2147483682" r:id="rId7"/>
    <p:sldLayoutId id="2147483684" r:id="rId8"/>
    <p:sldLayoutId id="2147483685" r:id="rId9"/>
  </p:sldLayoutIdLs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effectLst>
            <a:glow rad="127000">
              <a:schemeClr val="tx1">
                <a:alpha val="1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72600" indent="-372600" algn="l" defTabSz="914400" rtl="0" eaLnBrk="1" latinLnBrk="0" hangingPunct="1">
        <a:lnSpc>
          <a:spcPct val="90000"/>
        </a:lnSpc>
        <a:spcBef>
          <a:spcPts val="1600"/>
        </a:spcBef>
        <a:buSzPct val="130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20000" indent="-3429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System Font Regular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36000" indent="-228600" algn="l" defTabSz="914400" rtl="0" eaLnBrk="1" latinLnBrk="0" hangingPunct="1">
        <a:lnSpc>
          <a:spcPct val="9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20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Wingdings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368000" indent="-2286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6">
          <p15:clr>
            <a:srgbClr val="F26B43"/>
          </p15:clr>
        </p15:guide>
        <p15:guide id="2" pos="51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D5A737-FCD1-2250-2E7D-3164D5E06B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361B2C3F-0FBC-82AE-B3C0-2E0A83CD7D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56D1016-E5BA-025E-ED6C-3002729D17C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59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802B6-098A-55DE-B525-ED2A60E29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8148638" cy="1222743"/>
          </a:xfrm>
        </p:spPr>
        <p:txBody>
          <a:bodyPr/>
          <a:lstStyle/>
          <a:p>
            <a:r>
              <a:rPr lang="en-US" dirty="0"/>
              <a:t>About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07F24-39D2-C1C1-8F52-C629A66291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1233487"/>
            <a:ext cx="8148638" cy="4315183"/>
          </a:xfrm>
        </p:spPr>
        <p:txBody>
          <a:bodyPr/>
          <a:lstStyle/>
          <a:p>
            <a:r>
              <a:rPr lang="en-US" dirty="0"/>
              <a:t>Build community and trust</a:t>
            </a:r>
          </a:p>
          <a:p>
            <a:r>
              <a:rPr lang="en-US" dirty="0"/>
              <a:t>Be personal e.g. “I like wombats”</a:t>
            </a:r>
          </a:p>
          <a:p>
            <a:r>
              <a:rPr lang="en-US" dirty="0"/>
              <a:t>Reinforce who you are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4942927-64A9-B511-4CF6-FABC70E52D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DB03492-2D70-C31E-8660-1B6428F58B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50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3A02C-B356-56D9-2498-21DAB0B23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149213" cy="1201480"/>
          </a:xfrm>
        </p:spPr>
        <p:txBody>
          <a:bodyPr/>
          <a:lstStyle/>
          <a:p>
            <a:r>
              <a:rPr lang="en-US" dirty="0"/>
              <a:t>About the unit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F1E7F-2927-CDFD-661A-1202E3131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1480"/>
            <a:ext cx="8149213" cy="5281854"/>
          </a:xfrm>
        </p:spPr>
        <p:txBody>
          <a:bodyPr/>
          <a:lstStyle/>
          <a:p>
            <a:r>
              <a:rPr lang="en-US" dirty="0"/>
              <a:t>How will it help your students</a:t>
            </a:r>
          </a:p>
          <a:p>
            <a:r>
              <a:rPr lang="en-US" dirty="0"/>
              <a:t>Why invest the time and energy? </a:t>
            </a:r>
            <a:br>
              <a:rPr lang="en-US" dirty="0"/>
            </a:br>
            <a:r>
              <a:rPr lang="en-US" dirty="0"/>
              <a:t>e.g. foundation skills necessary for success</a:t>
            </a:r>
          </a:p>
          <a:p>
            <a:r>
              <a:rPr lang="en-US" dirty="0"/>
              <a:t>Reveal what you like about your unit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721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7F50C-4F96-671D-AB31-B64D1D150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149213" cy="1201480"/>
          </a:xfrm>
        </p:spPr>
        <p:txBody>
          <a:bodyPr/>
          <a:lstStyle/>
          <a:p>
            <a:r>
              <a:rPr lang="en-US" dirty="0"/>
              <a:t>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5729F-3C0C-8AB5-D369-9C0945467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01480"/>
            <a:ext cx="8149213" cy="5205671"/>
          </a:xfrm>
        </p:spPr>
        <p:txBody>
          <a:bodyPr/>
          <a:lstStyle/>
          <a:p>
            <a:r>
              <a:rPr lang="en-US" dirty="0"/>
              <a:t>Be brief — Avoid too much detail</a:t>
            </a:r>
          </a:p>
          <a:p>
            <a:r>
              <a:rPr lang="en-US" dirty="0"/>
              <a:t>No transient information like dates</a:t>
            </a:r>
          </a:p>
          <a:p>
            <a:r>
              <a:rPr lang="en-US" dirty="0"/>
              <a:t>Remind students where they can find the unit outcomes and assessment overview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2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38037-182A-2E64-EA64-4286330D3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8148638" cy="1222743"/>
          </a:xfrm>
        </p:spPr>
        <p:txBody>
          <a:bodyPr/>
          <a:lstStyle/>
          <a:p>
            <a:r>
              <a:rPr lang="en-US" dirty="0"/>
              <a:t>Enjoy this unit!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33EF6-C3A8-9EDB-7D56-7F16B01AE3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1233487"/>
            <a:ext cx="8148638" cy="5243493"/>
          </a:xfrm>
        </p:spPr>
        <p:txBody>
          <a:bodyPr/>
          <a:lstStyle/>
          <a:p>
            <a:r>
              <a:rPr lang="en-US" dirty="0"/>
              <a:t>Building rapport and develop social presence</a:t>
            </a:r>
          </a:p>
          <a:p>
            <a:r>
              <a:rPr lang="en-US" dirty="0"/>
              <a:t>Project your personality</a:t>
            </a:r>
          </a:p>
          <a:p>
            <a:r>
              <a:rPr lang="en-US" dirty="0"/>
              <a:t>No need to thank — You are the info giver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439052"/>
      </p:ext>
    </p:extLst>
  </p:cSld>
  <p:clrMapOvr>
    <a:masterClrMapping/>
  </p:clrMapOvr>
</p:sld>
</file>

<file path=ppt/theme/theme1.xml><?xml version="1.0" encoding="utf-8"?>
<a:theme xmlns:a="http://schemas.openxmlformats.org/drawingml/2006/main" name="UNE Water">
  <a:themeElements>
    <a:clrScheme name="UNE Dark">
      <a:dk1>
        <a:srgbClr val="000000"/>
      </a:dk1>
      <a:lt1>
        <a:srgbClr val="FFFFFF"/>
      </a:lt1>
      <a:dk2>
        <a:srgbClr val="323232"/>
      </a:dk2>
      <a:lt2>
        <a:srgbClr val="F4F4F4"/>
      </a:lt2>
      <a:accent1>
        <a:srgbClr val="007A7D"/>
      </a:accent1>
      <a:accent2>
        <a:srgbClr val="700062"/>
      </a:accent2>
      <a:accent3>
        <a:srgbClr val="3E8100"/>
      </a:accent3>
      <a:accent4>
        <a:srgbClr val="876631"/>
      </a:accent4>
      <a:accent5>
        <a:srgbClr val="8B0000"/>
      </a:accent5>
      <a:accent6>
        <a:srgbClr val="7C5076"/>
      </a:accent6>
      <a:hlink>
        <a:srgbClr val="239BA4"/>
      </a:hlink>
      <a:folHlink>
        <a:srgbClr val="B25DF4"/>
      </a:folHlink>
    </a:clrScheme>
    <a:fontScheme name="Aptos">
      <a:majorFont>
        <a:latin typeface="Aptos"/>
        <a:ea typeface=""/>
        <a:cs typeface=""/>
      </a:majorFont>
      <a:minorFont>
        <a:latin typeface="Aptos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lnSpc>
            <a:spcPct val="90000"/>
          </a:lnSpc>
          <a:spcBef>
            <a:spcPts val="1600"/>
          </a:spcBef>
          <a:defRPr sz="2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>
            <a:alpha val="75000"/>
          </a:schemeClr>
        </a:solidFill>
      </a:spPr>
      <a:bodyPr wrap="square" lIns="108000" tIns="108000" rIns="108000" bIns="108000" rtlCol="0">
        <a:spAutoFit/>
      </a:bodyPr>
      <a:lstStyle>
        <a:defPPr algn="l">
          <a:lnSpc>
            <a:spcPct val="90000"/>
          </a:lnSpc>
          <a:spcBef>
            <a:spcPts val="1600"/>
          </a:spcBef>
          <a:buSzPct val="125000"/>
          <a:defRPr sz="28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NE-Studio-Intro" id="{B777384E-65E2-1848-BD00-E106A51B2E6C}" vid="{2CA289A4-ABE3-F942-904C-CD182CE604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102</Words>
  <Application>Microsoft Macintosh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Narrow</vt:lpstr>
      <vt:lpstr>Arial</vt:lpstr>
      <vt:lpstr>Century Gothic</vt:lpstr>
      <vt:lpstr>System Font Regular</vt:lpstr>
      <vt:lpstr>Wingdings</vt:lpstr>
      <vt:lpstr>UNE Water</vt:lpstr>
      <vt:lpstr>PowerPoint Presentation</vt:lpstr>
      <vt:lpstr>About me</vt:lpstr>
      <vt:lpstr>About the unit</vt:lpstr>
      <vt:lpstr>Assessments</vt:lpstr>
      <vt:lpstr>Enjoy this unit!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Iain Mackay</dc:creator>
  <cp:keywords/>
  <dc:description>Slides template for recording videos in the Media Studios and placed on University of New England’s myLearn unit homepages</dc:description>
  <cp:lastModifiedBy>Iain Mackay</cp:lastModifiedBy>
  <cp:revision>4</cp:revision>
  <dcterms:created xsi:type="dcterms:W3CDTF">2025-10-23T00:56:14Z</dcterms:created>
  <dcterms:modified xsi:type="dcterms:W3CDTF">2025-11-05T02:16:11Z</dcterms:modified>
  <cp:category/>
</cp:coreProperties>
</file>