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7" r:id="rId2"/>
  </p:sldMasterIdLst>
  <p:notesMasterIdLst>
    <p:notesMasterId r:id="rId7"/>
  </p:notesMasterIdLst>
  <p:handoutMasterIdLst>
    <p:handoutMasterId r:id="rId8"/>
  </p:handoutMasterIdLst>
  <p:sldIdLst>
    <p:sldId id="262" r:id="rId3"/>
    <p:sldId id="258" r:id="rId4"/>
    <p:sldId id="266"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FB938BB-B45E-9947-BE55-D39058787D24}">
          <p14:sldIdLst/>
        </p14:section>
        <p14:section name="Preshow" id="{60E7716B-D909-6B4F-A139-00C3BCA61824}">
          <p14:sldIdLst>
            <p14:sldId id="262"/>
            <p14:sldId id="258"/>
          </p14:sldIdLst>
        </p14:section>
        <p14:section name="Content" id="{AE7F3FFA-4B38-B743-B245-48C421235920}">
          <p14:sldIdLst>
            <p14:sldId id="266"/>
          </p14:sldIdLst>
        </p14:section>
        <p14:section name="End" id="{DE15B762-79FE-AC46-9F87-C0EE0EFD9C62}">
          <p14:sldIdLst>
            <p14:sldId id="2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007"/>
    <a:srgbClr val="476C0A"/>
    <a:srgbClr val="7ACC34"/>
    <a:srgbClr val="649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93" autoAdjust="0"/>
    <p:restoredTop sz="96303"/>
  </p:normalViewPr>
  <p:slideViewPr>
    <p:cSldViewPr snapToGrid="0">
      <p:cViewPr varScale="1">
        <p:scale>
          <a:sx n="130" d="100"/>
          <a:sy n="130" d="100"/>
        </p:scale>
        <p:origin x="192" y="592"/>
      </p:cViewPr>
      <p:guideLst/>
    </p:cSldViewPr>
  </p:slideViewPr>
  <p:outlineViewPr>
    <p:cViewPr>
      <p:scale>
        <a:sx n="45" d="100"/>
        <a:sy n="45"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6" d="100"/>
          <a:sy n="96" d="100"/>
        </p:scale>
        <p:origin x="5200" y="176"/>
      </p:cViewPr>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08F505-F021-252C-E702-8BBE75BFFE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3000A6C-8BDF-2DAB-F1F6-DCFA11BAA3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7E96E7-459A-1244-9D7D-151EB4DCB011}" type="datetimeFigureOut">
              <a:rPr lang="en-US" smtClean="0"/>
              <a:t>11/13/25</a:t>
            </a:fld>
            <a:endParaRPr lang="en-US"/>
          </a:p>
        </p:txBody>
      </p:sp>
      <p:sp>
        <p:nvSpPr>
          <p:cNvPr id="4" name="Footer Placeholder 3">
            <a:extLst>
              <a:ext uri="{FF2B5EF4-FFF2-40B4-BE49-F238E27FC236}">
                <a16:creationId xmlns:a16="http://schemas.microsoft.com/office/drawing/2014/main" id="{6FD929A7-559F-CD99-46C6-B96F7AD3C5B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AAF612B-C3A1-BDE2-1879-E37C939915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8EB408-CD95-2146-94BD-30F9389D97A3}" type="slidenum">
              <a:rPr lang="en-US" smtClean="0"/>
              <a:t>‹#›</a:t>
            </a:fld>
            <a:endParaRPr lang="en-US"/>
          </a:p>
        </p:txBody>
      </p:sp>
    </p:spTree>
    <p:extLst>
      <p:ext uri="{BB962C8B-B14F-4D97-AF65-F5344CB8AC3E}">
        <p14:creationId xmlns:p14="http://schemas.microsoft.com/office/powerpoint/2010/main" val="9938157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255C62-0463-2F4E-93D0-F4EF1C2C7010}" type="datetimeFigureOut">
              <a:rPr lang="en-US" smtClean="0"/>
              <a:t>11/13/25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2496EF-CF2E-0240-896F-24D00EA3BFB9}" type="slidenum">
              <a:rPr lang="en-US" smtClean="0"/>
              <a:t>‹#›</a:t>
            </a:fld>
            <a:endParaRPr lang="en-US"/>
          </a:p>
        </p:txBody>
      </p:sp>
    </p:spTree>
    <p:extLst>
      <p:ext uri="{BB962C8B-B14F-4D97-AF65-F5344CB8AC3E}">
        <p14:creationId xmlns:p14="http://schemas.microsoft.com/office/powerpoint/2010/main" val="946816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2496EF-CF2E-0240-896F-24D00EA3BFB9}" type="slidenum">
              <a:rPr lang="en-US" smtClean="0"/>
              <a:t>4</a:t>
            </a:fld>
            <a:endParaRPr lang="en-US"/>
          </a:p>
        </p:txBody>
      </p:sp>
    </p:spTree>
    <p:extLst>
      <p:ext uri="{BB962C8B-B14F-4D97-AF65-F5344CB8AC3E}">
        <p14:creationId xmlns:p14="http://schemas.microsoft.com/office/powerpoint/2010/main" val="2212634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987A4DC-F429-F34B-A702-375914C42D97}"/>
              </a:ext>
            </a:extLst>
          </p:cNvPr>
          <p:cNvSpPr>
            <a:spLocks noGrp="1"/>
          </p:cNvSpPr>
          <p:nvPr>
            <p:ph type="pic" sz="quarter" idx="13"/>
          </p:nvPr>
        </p:nvSpPr>
        <p:spPr>
          <a:xfrm>
            <a:off x="3719512" y="0"/>
            <a:ext cx="8472488" cy="6858002"/>
          </a:xfrm>
          <a:noFill/>
        </p:spPr>
        <p:txBody>
          <a:bodyPr wrap="square" lIns="108000" rIns="108000" anchor="b" anchorCtr="0">
            <a:noAutofit/>
          </a:bodyPr>
          <a:lstStyle>
            <a:lvl1pPr marL="0" indent="0">
              <a:buNone/>
              <a:defRPr sz="2400"/>
            </a:lvl1pPr>
          </a:lstStyle>
          <a:p>
            <a:endParaRPr lang="en-US" dirty="0"/>
          </a:p>
        </p:txBody>
      </p:sp>
      <p:sp>
        <p:nvSpPr>
          <p:cNvPr id="2" name="Title 1"/>
          <p:cNvSpPr>
            <a:spLocks noGrp="1"/>
          </p:cNvSpPr>
          <p:nvPr>
            <p:ph type="ctrTitle" hasCustomPrompt="1"/>
          </p:nvPr>
        </p:nvSpPr>
        <p:spPr>
          <a:xfrm>
            <a:off x="3719509" y="1309679"/>
            <a:ext cx="8472487" cy="966006"/>
          </a:xfrm>
          <a:solidFill>
            <a:schemeClr val="bg1">
              <a:alpha val="80000"/>
            </a:schemeClr>
          </a:solidFill>
        </p:spPr>
        <p:txBody>
          <a:bodyPr wrap="square" rIns="540000" anchor="b">
            <a:spAutoFit/>
          </a:bodyPr>
          <a:lstStyle>
            <a:lvl1pPr algn="l">
              <a:defRPr sz="5400" b="1">
                <a:effectLst>
                  <a:glow rad="127000">
                    <a:schemeClr val="tx1">
                      <a:alpha val="10000"/>
                    </a:schemeClr>
                  </a:glow>
                  <a:outerShdw blurRad="457200" algn="ctr" rotWithShape="0">
                    <a:schemeClr val="bg1"/>
                  </a:outerShdw>
                </a:effectLst>
              </a:defRPr>
            </a:lvl1pPr>
          </a:lstStyle>
          <a:p>
            <a:r>
              <a:rPr lang="en-GB" dirty="0"/>
              <a:t>Main title</a:t>
            </a:r>
            <a:endParaRPr lang="en-US" dirty="0"/>
          </a:p>
        </p:txBody>
      </p:sp>
      <p:sp>
        <p:nvSpPr>
          <p:cNvPr id="3" name="Subtitle 2"/>
          <p:cNvSpPr>
            <a:spLocks noGrp="1"/>
          </p:cNvSpPr>
          <p:nvPr>
            <p:ph type="subTitle" idx="1" hasCustomPrompt="1"/>
          </p:nvPr>
        </p:nvSpPr>
        <p:spPr>
          <a:xfrm>
            <a:off x="3719509" y="2332321"/>
            <a:ext cx="8472487" cy="914024"/>
          </a:xfrm>
          <a:solidFill>
            <a:schemeClr val="bg1">
              <a:alpha val="80000"/>
            </a:schemeClr>
          </a:solidFill>
        </p:spPr>
        <p:txBody>
          <a:bodyPr rIns="54000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Select to edit</a:t>
            </a:r>
            <a:endParaRPr lang="en-US" dirty="0"/>
          </a:p>
        </p:txBody>
      </p:sp>
      <p:cxnSp>
        <p:nvCxnSpPr>
          <p:cNvPr id="4" name="Straight Connector 3">
            <a:extLst>
              <a:ext uri="{FF2B5EF4-FFF2-40B4-BE49-F238E27FC236}">
                <a16:creationId xmlns:a16="http://schemas.microsoft.com/office/drawing/2014/main" id="{EB4CF10C-5E39-BB19-2DB3-1D13053A53E1}"/>
              </a:ext>
            </a:extLst>
          </p:cNvPr>
          <p:cNvCxnSpPr>
            <a:cxnSpLocks/>
          </p:cNvCxnSpPr>
          <p:nvPr userDrawn="1"/>
        </p:nvCxnSpPr>
        <p:spPr>
          <a:xfrm>
            <a:off x="3719513" y="2310019"/>
            <a:ext cx="821738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18">
            <a:extLst>
              <a:ext uri="{FF2B5EF4-FFF2-40B4-BE49-F238E27FC236}">
                <a16:creationId xmlns:a16="http://schemas.microsoft.com/office/drawing/2014/main" id="{13038954-3CEB-924C-CF81-40FEA3E3627B}"/>
              </a:ext>
            </a:extLst>
          </p:cNvPr>
          <p:cNvSpPr>
            <a:spLocks noGrp="1"/>
          </p:cNvSpPr>
          <p:nvPr>
            <p:ph type="sldNum" sz="quarter" idx="4"/>
          </p:nvPr>
        </p:nvSpPr>
        <p:spPr>
          <a:xfrm>
            <a:off x="9602222" y="6476983"/>
            <a:ext cx="1065778" cy="365125"/>
          </a:xfrm>
          <a:prstGeom prst="rect">
            <a:avLst/>
          </a:prstGeom>
        </p:spPr>
        <p:txBody>
          <a:bodyPr vert="horz" lIns="0" tIns="45720" rIns="91440" bIns="45720" rtlCol="0" anchor="ctr"/>
          <a:lstStyle>
            <a:lvl1pPr algn="r">
              <a:defRPr sz="1200">
                <a:solidFill>
                  <a:schemeClr val="tx1">
                    <a:tint val="82000"/>
                  </a:schemeClr>
                </a:solidFill>
              </a:defRPr>
            </a:lvl1pPr>
          </a:lstStyle>
          <a:p>
            <a:fld id="{4BE21848-EE5C-D848-9E33-D375363AD77E}" type="slidenum">
              <a:rPr lang="en-US" smtClean="0"/>
              <a:pPr/>
              <a:t>‹#›</a:t>
            </a:fld>
            <a:endParaRPr lang="en-US" dirty="0"/>
          </a:p>
        </p:txBody>
      </p:sp>
      <p:sp>
        <p:nvSpPr>
          <p:cNvPr id="6" name="Date Placeholder 19">
            <a:extLst>
              <a:ext uri="{FF2B5EF4-FFF2-40B4-BE49-F238E27FC236}">
                <a16:creationId xmlns:a16="http://schemas.microsoft.com/office/drawing/2014/main" id="{1648472A-2271-787F-A006-858A50204FD1}"/>
              </a:ext>
            </a:extLst>
          </p:cNvPr>
          <p:cNvSpPr>
            <a:spLocks noGrp="1"/>
          </p:cNvSpPr>
          <p:nvPr>
            <p:ph type="dt" sz="half" idx="2"/>
          </p:nvPr>
        </p:nvSpPr>
        <p:spPr>
          <a:xfrm>
            <a:off x="0" y="6476983"/>
            <a:ext cx="120897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70CEE2CB-07C9-084C-AFF1-B79AA64BC165}" type="datetimeFigureOut">
              <a:rPr lang="en-US" smtClean="0"/>
              <a:pPr/>
              <a:t>11/13/25</a:t>
            </a:fld>
            <a:endParaRPr lang="en-US"/>
          </a:p>
        </p:txBody>
      </p:sp>
      <p:sp>
        <p:nvSpPr>
          <p:cNvPr id="11" name="Footer Placeholder 20">
            <a:extLst>
              <a:ext uri="{FF2B5EF4-FFF2-40B4-BE49-F238E27FC236}">
                <a16:creationId xmlns:a16="http://schemas.microsoft.com/office/drawing/2014/main" id="{B8C2A015-4995-C35F-FA07-DFDA2A70ABB0}"/>
              </a:ext>
            </a:extLst>
          </p:cNvPr>
          <p:cNvSpPr>
            <a:spLocks noGrp="1"/>
          </p:cNvSpPr>
          <p:nvPr>
            <p:ph type="ftr" sz="quarter" idx="3"/>
          </p:nvPr>
        </p:nvSpPr>
        <p:spPr>
          <a:xfrm>
            <a:off x="1208971" y="6476983"/>
            <a:ext cx="8393251"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Tree>
    <p:extLst>
      <p:ext uri="{BB962C8B-B14F-4D97-AF65-F5344CB8AC3E}">
        <p14:creationId xmlns:p14="http://schemas.microsoft.com/office/powerpoint/2010/main" val="310768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ppt_y</p:attrName>
                                        </p:attrNameLst>
                                      </p:cBhvr>
                                      <p:tavLst>
                                        <p:tav tm="0">
                                          <p:val>
                                            <p:strVal val="#ppt_y+#ppt_h*1.125000"/>
                                          </p:val>
                                        </p:tav>
                                        <p:tav tm="100000">
                                          <p:val>
                                            <p:strVal val="#ppt_y"/>
                                          </p:val>
                                        </p:tav>
                                      </p:tavLst>
                                    </p:anim>
                                    <p:animEffect transition="in" filter="wipe(up)">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500"/>
                                        <p:tgtEl>
                                          <p:spTgt spid="3">
                                            <p:bg/>
                                          </p:spTgt>
                                        </p:tgtEl>
                                        <p:attrNameLst>
                                          <p:attrName>ppt_y</p:attrName>
                                        </p:attrNameLst>
                                      </p:cBhvr>
                                      <p:tavLst>
                                        <p:tav tm="0">
                                          <p:val>
                                            <p:strVal val="#ppt_y+#ppt_h*1.125000"/>
                                          </p:val>
                                        </p:tav>
                                        <p:tav tm="100000">
                                          <p:val>
                                            <p:strVal val="#ppt_y"/>
                                          </p:val>
                                        </p:tav>
                                      </p:tavLst>
                                    </p:anim>
                                    <p:animEffect transition="in" filter="wipe(up)">
                                      <p:cBhvr>
                                        <p:cTn id="15" dur="500"/>
                                        <p:tgtEl>
                                          <p:spTgt spid="3">
                                            <p:bg/>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9" dur="500"/>
                                        <p:tgtEl>
                                          <p:spTgt spid="3">
                                            <p:txEl>
                                              <p:pRg st="0" end="0"/>
                                            </p:txEl>
                                          </p:spTgt>
                                        </p:tgtEl>
                                      </p:cBhvr>
                                    </p:animEffect>
                                  </p:childTnLst>
                                </p:cTn>
                              </p:par>
                              <p:par>
                                <p:cTn id="20" presetID="16" presetClass="entr" presetSubtype="37"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out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build="p" animBg="1">
        <p:tmplLst>
          <p:tmpl>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1">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Lst>
      </p:bldP>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screen">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0540BCDF-5CF5-8491-3E36-48AF33E66E63}"/>
              </a:ext>
            </a:extLst>
          </p:cNvPr>
          <p:cNvSpPr>
            <a:spLocks noGrp="1"/>
          </p:cNvSpPr>
          <p:nvPr>
            <p:ph type="pic" sz="quarter" idx="14" hasCustomPrompt="1"/>
          </p:nvPr>
        </p:nvSpPr>
        <p:spPr>
          <a:xfrm>
            <a:off x="3719512" y="0"/>
            <a:ext cx="8472488" cy="6858002"/>
          </a:xfrm>
          <a:noFill/>
        </p:spPr>
        <p:txBody>
          <a:bodyPr wrap="square" lIns="108000" rIns="108000" anchor="b" anchorCtr="0">
            <a:noAutofit/>
          </a:bodyPr>
          <a:lstStyle>
            <a:lvl1pPr marL="0" indent="0">
              <a:buNone/>
              <a:defRPr sz="2400"/>
            </a:lvl1pPr>
          </a:lstStyle>
          <a:p>
            <a:r>
              <a:rPr lang="en-GB" dirty="0"/>
              <a:t> </a:t>
            </a:r>
            <a:endParaRPr lang="en-US" dirty="0"/>
          </a:p>
        </p:txBody>
      </p:sp>
      <p:sp>
        <p:nvSpPr>
          <p:cNvPr id="14" name="Content Placeholder 13">
            <a:extLst>
              <a:ext uri="{FF2B5EF4-FFF2-40B4-BE49-F238E27FC236}">
                <a16:creationId xmlns:a16="http://schemas.microsoft.com/office/drawing/2014/main" id="{B8BFA980-3154-FB4B-AC37-7AF2CF21E544}"/>
              </a:ext>
            </a:extLst>
          </p:cNvPr>
          <p:cNvSpPr>
            <a:spLocks noGrp="1"/>
          </p:cNvSpPr>
          <p:nvPr>
            <p:ph sz="quarter" idx="13" hasCustomPrompt="1"/>
          </p:nvPr>
        </p:nvSpPr>
        <p:spPr>
          <a:xfrm>
            <a:off x="3719512" y="0"/>
            <a:ext cx="8472487" cy="6449961"/>
          </a:xfrm>
        </p:spPr>
        <p:txBody>
          <a:bodyPr tIns="720000">
            <a:noAutofit/>
          </a:bodyPr>
          <a:lstStyle/>
          <a:p>
            <a:pPr lvl="0"/>
            <a:r>
              <a:rPr lang="en-GB" dirty="0"/>
              <a:t>Select to edit or choose centre icon</a:t>
            </a:r>
          </a:p>
        </p:txBody>
      </p:sp>
      <p:sp>
        <p:nvSpPr>
          <p:cNvPr id="6" name="Slide Number Placeholder 18">
            <a:extLst>
              <a:ext uri="{FF2B5EF4-FFF2-40B4-BE49-F238E27FC236}">
                <a16:creationId xmlns:a16="http://schemas.microsoft.com/office/drawing/2014/main" id="{E2D58091-1439-CD5B-DC66-A2C2FB9E5A86}"/>
              </a:ext>
            </a:extLst>
          </p:cNvPr>
          <p:cNvSpPr>
            <a:spLocks noGrp="1"/>
          </p:cNvSpPr>
          <p:nvPr>
            <p:ph type="sldNum" sz="quarter" idx="4"/>
          </p:nvPr>
        </p:nvSpPr>
        <p:spPr>
          <a:xfrm>
            <a:off x="9602222" y="6476983"/>
            <a:ext cx="1065778" cy="365125"/>
          </a:xfrm>
          <a:prstGeom prst="rect">
            <a:avLst/>
          </a:prstGeom>
        </p:spPr>
        <p:txBody>
          <a:bodyPr vert="horz" lIns="0" tIns="45720" rIns="91440" bIns="45720" rtlCol="0" anchor="ctr"/>
          <a:lstStyle>
            <a:lvl1pPr algn="r">
              <a:defRPr sz="1200">
                <a:solidFill>
                  <a:schemeClr val="tx1">
                    <a:tint val="82000"/>
                  </a:schemeClr>
                </a:solidFill>
              </a:defRPr>
            </a:lvl1pPr>
          </a:lstStyle>
          <a:p>
            <a:fld id="{4BE21848-EE5C-D848-9E33-D375363AD77E}" type="slidenum">
              <a:rPr lang="en-US" smtClean="0"/>
              <a:pPr/>
              <a:t>‹#›</a:t>
            </a:fld>
            <a:endParaRPr lang="en-US" dirty="0"/>
          </a:p>
        </p:txBody>
      </p:sp>
      <p:sp>
        <p:nvSpPr>
          <p:cNvPr id="7" name="Date Placeholder 19">
            <a:extLst>
              <a:ext uri="{FF2B5EF4-FFF2-40B4-BE49-F238E27FC236}">
                <a16:creationId xmlns:a16="http://schemas.microsoft.com/office/drawing/2014/main" id="{00AA41D2-8BA4-A4E2-907D-C15306DD0AFB}"/>
              </a:ext>
            </a:extLst>
          </p:cNvPr>
          <p:cNvSpPr>
            <a:spLocks noGrp="1"/>
          </p:cNvSpPr>
          <p:nvPr>
            <p:ph type="dt" sz="half" idx="2"/>
          </p:nvPr>
        </p:nvSpPr>
        <p:spPr>
          <a:xfrm>
            <a:off x="0" y="6476983"/>
            <a:ext cx="120897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70CEE2CB-07C9-084C-AFF1-B79AA64BC165}" type="datetimeFigureOut">
              <a:rPr lang="en-US" smtClean="0"/>
              <a:pPr/>
              <a:t>11/13/25</a:t>
            </a:fld>
            <a:endParaRPr lang="en-US"/>
          </a:p>
        </p:txBody>
      </p:sp>
      <p:sp>
        <p:nvSpPr>
          <p:cNvPr id="8" name="Footer Placeholder 20">
            <a:extLst>
              <a:ext uri="{FF2B5EF4-FFF2-40B4-BE49-F238E27FC236}">
                <a16:creationId xmlns:a16="http://schemas.microsoft.com/office/drawing/2014/main" id="{617E3A78-57DB-1C78-BE21-C06B6F148E33}"/>
              </a:ext>
            </a:extLst>
          </p:cNvPr>
          <p:cNvSpPr>
            <a:spLocks noGrp="1"/>
          </p:cNvSpPr>
          <p:nvPr>
            <p:ph type="ftr" sz="quarter" idx="3"/>
          </p:nvPr>
        </p:nvSpPr>
        <p:spPr>
          <a:xfrm>
            <a:off x="1208971" y="6476983"/>
            <a:ext cx="8393251"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Tree>
    <p:extLst>
      <p:ext uri="{BB962C8B-B14F-4D97-AF65-F5344CB8AC3E}">
        <p14:creationId xmlns:p14="http://schemas.microsoft.com/office/powerpoint/2010/main" val="53139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fade">
                                      <p:cBhvr>
                                        <p:cTn id="7" dur="500"/>
                                        <p:tgtEl>
                                          <p:spTgt spid="1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4" grpId="0" build="p" animBg="1">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EDD03396-9478-C926-AB6C-37E8F8F72EBD}"/>
              </a:ext>
            </a:extLst>
          </p:cNvPr>
          <p:cNvSpPr>
            <a:spLocks noGrp="1"/>
          </p:cNvSpPr>
          <p:nvPr>
            <p:ph type="pic" sz="quarter" idx="14" hasCustomPrompt="1"/>
          </p:nvPr>
        </p:nvSpPr>
        <p:spPr>
          <a:xfrm>
            <a:off x="3776546" y="0"/>
            <a:ext cx="8415454" cy="6858002"/>
          </a:xfrm>
          <a:noFill/>
        </p:spPr>
        <p:txBody>
          <a:bodyPr wrap="square" lIns="108000" rIns="108000" anchor="b" anchorCtr="0">
            <a:noAutofit/>
          </a:bodyPr>
          <a:lstStyle>
            <a:lvl1pPr marL="0" indent="0">
              <a:buNone/>
              <a:defRPr sz="2400"/>
            </a:lvl1pPr>
          </a:lstStyle>
          <a:p>
            <a:r>
              <a:rPr lang="en-GB" dirty="0"/>
              <a:t> </a:t>
            </a:r>
            <a:endParaRPr lang="en-US" dirty="0"/>
          </a:p>
        </p:txBody>
      </p:sp>
      <p:sp>
        <p:nvSpPr>
          <p:cNvPr id="9" name="Content Placeholder 8">
            <a:extLst>
              <a:ext uri="{FF2B5EF4-FFF2-40B4-BE49-F238E27FC236}">
                <a16:creationId xmlns:a16="http://schemas.microsoft.com/office/drawing/2014/main" id="{E6165FBB-492F-4935-E0D5-500D93BB9DA9}"/>
              </a:ext>
            </a:extLst>
          </p:cNvPr>
          <p:cNvSpPr>
            <a:spLocks noGrp="1"/>
          </p:cNvSpPr>
          <p:nvPr>
            <p:ph sz="quarter" idx="13" hasCustomPrompt="1"/>
          </p:nvPr>
        </p:nvSpPr>
        <p:spPr>
          <a:xfrm>
            <a:off x="3776546" y="0"/>
            <a:ext cx="8415454" cy="6430298"/>
          </a:xfrm>
        </p:spPr>
        <p:txBody>
          <a:bodyPr>
            <a:noAutofit/>
          </a:bodyPr>
          <a:lstStyle/>
          <a:p>
            <a:pPr lvl="0"/>
            <a:r>
              <a:rPr lang="en-GB" dirty="0"/>
              <a:t>Select to edit text or choose centre icon</a:t>
            </a:r>
          </a:p>
        </p:txBody>
      </p:sp>
      <p:sp>
        <p:nvSpPr>
          <p:cNvPr id="2" name="Title 1"/>
          <p:cNvSpPr>
            <a:spLocks noGrp="1"/>
          </p:cNvSpPr>
          <p:nvPr>
            <p:ph type="title" hasCustomPrompt="1"/>
          </p:nvPr>
        </p:nvSpPr>
        <p:spPr>
          <a:xfrm>
            <a:off x="1" y="-1"/>
            <a:ext cx="3719512" cy="1600200"/>
          </a:xfrm>
        </p:spPr>
        <p:txBody>
          <a:bodyPr lIns="360000" tIns="288000" rIns="288000" bIns="288000" anchor="b">
            <a:normAutofit/>
          </a:bodyPr>
          <a:lstStyle>
            <a:lvl1pPr>
              <a:defRPr sz="3200"/>
            </a:lvl1pPr>
          </a:lstStyle>
          <a:p>
            <a:r>
              <a:rPr lang="en-GB" dirty="0"/>
              <a:t>Select to edit caption title</a:t>
            </a:r>
            <a:endParaRPr lang="en-US" dirty="0"/>
          </a:p>
        </p:txBody>
      </p:sp>
      <p:sp>
        <p:nvSpPr>
          <p:cNvPr id="4" name="Text Placeholder 3"/>
          <p:cNvSpPr>
            <a:spLocks noGrp="1"/>
          </p:cNvSpPr>
          <p:nvPr>
            <p:ph type="body" sz="half" idx="2" hasCustomPrompt="1"/>
          </p:nvPr>
        </p:nvSpPr>
        <p:spPr>
          <a:xfrm>
            <a:off x="1" y="1600199"/>
            <a:ext cx="3719512" cy="858624"/>
          </a:xfrm>
        </p:spPr>
        <p:txBody>
          <a:bodyPr lIns="360000" tIns="288000" rIns="288000"/>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Select to edit text</a:t>
            </a:r>
          </a:p>
        </p:txBody>
      </p:sp>
      <p:cxnSp>
        <p:nvCxnSpPr>
          <p:cNvPr id="8" name="Straight Connector 7">
            <a:extLst>
              <a:ext uri="{FF2B5EF4-FFF2-40B4-BE49-F238E27FC236}">
                <a16:creationId xmlns:a16="http://schemas.microsoft.com/office/drawing/2014/main" id="{42CC8715-9685-F5F5-F73B-3D09E10E4DEF}"/>
              </a:ext>
            </a:extLst>
          </p:cNvPr>
          <p:cNvCxnSpPr>
            <a:cxnSpLocks/>
          </p:cNvCxnSpPr>
          <p:nvPr userDrawn="1"/>
        </p:nvCxnSpPr>
        <p:spPr>
          <a:xfrm flipV="1">
            <a:off x="3741815" y="-1"/>
            <a:ext cx="0" cy="24588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18">
            <a:extLst>
              <a:ext uri="{FF2B5EF4-FFF2-40B4-BE49-F238E27FC236}">
                <a16:creationId xmlns:a16="http://schemas.microsoft.com/office/drawing/2014/main" id="{858CAB30-DA6C-ADEB-C016-D8E8B37A4327}"/>
              </a:ext>
            </a:extLst>
          </p:cNvPr>
          <p:cNvSpPr>
            <a:spLocks noGrp="1"/>
          </p:cNvSpPr>
          <p:nvPr>
            <p:ph type="sldNum" sz="quarter" idx="4"/>
          </p:nvPr>
        </p:nvSpPr>
        <p:spPr>
          <a:xfrm>
            <a:off x="9602222" y="6476983"/>
            <a:ext cx="1065778" cy="365125"/>
          </a:xfrm>
          <a:prstGeom prst="rect">
            <a:avLst/>
          </a:prstGeom>
        </p:spPr>
        <p:txBody>
          <a:bodyPr vert="horz" lIns="0" tIns="45720" rIns="91440" bIns="45720" rtlCol="0" anchor="ctr"/>
          <a:lstStyle>
            <a:lvl1pPr algn="r">
              <a:defRPr sz="1200">
                <a:solidFill>
                  <a:schemeClr val="tx1">
                    <a:tint val="82000"/>
                  </a:schemeClr>
                </a:solidFill>
              </a:defRPr>
            </a:lvl1pPr>
          </a:lstStyle>
          <a:p>
            <a:fld id="{4BE21848-EE5C-D848-9E33-D375363AD77E}" type="slidenum">
              <a:rPr lang="en-US" smtClean="0"/>
              <a:pPr/>
              <a:t>‹#›</a:t>
            </a:fld>
            <a:endParaRPr lang="en-US" dirty="0"/>
          </a:p>
        </p:txBody>
      </p:sp>
      <p:sp>
        <p:nvSpPr>
          <p:cNvPr id="11" name="Date Placeholder 19">
            <a:extLst>
              <a:ext uri="{FF2B5EF4-FFF2-40B4-BE49-F238E27FC236}">
                <a16:creationId xmlns:a16="http://schemas.microsoft.com/office/drawing/2014/main" id="{4142AD86-D7B2-7BD4-6926-4AE12F17D498}"/>
              </a:ext>
            </a:extLst>
          </p:cNvPr>
          <p:cNvSpPr>
            <a:spLocks noGrp="1"/>
          </p:cNvSpPr>
          <p:nvPr>
            <p:ph type="dt" sz="half" idx="15"/>
          </p:nvPr>
        </p:nvSpPr>
        <p:spPr>
          <a:xfrm>
            <a:off x="0" y="6476983"/>
            <a:ext cx="120897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70CEE2CB-07C9-084C-AFF1-B79AA64BC165}" type="datetimeFigureOut">
              <a:rPr lang="en-US" smtClean="0"/>
              <a:pPr/>
              <a:t>11/13/25</a:t>
            </a:fld>
            <a:endParaRPr lang="en-US"/>
          </a:p>
        </p:txBody>
      </p:sp>
      <p:sp>
        <p:nvSpPr>
          <p:cNvPr id="12" name="Footer Placeholder 20">
            <a:extLst>
              <a:ext uri="{FF2B5EF4-FFF2-40B4-BE49-F238E27FC236}">
                <a16:creationId xmlns:a16="http://schemas.microsoft.com/office/drawing/2014/main" id="{5147283A-CC64-7A5C-4F47-E869A1D2D5D9}"/>
              </a:ext>
            </a:extLst>
          </p:cNvPr>
          <p:cNvSpPr>
            <a:spLocks noGrp="1"/>
          </p:cNvSpPr>
          <p:nvPr>
            <p:ph type="ftr" sz="quarter" idx="3"/>
          </p:nvPr>
        </p:nvSpPr>
        <p:spPr>
          <a:xfrm>
            <a:off x="1208971" y="6476983"/>
            <a:ext cx="8393251"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Tree>
    <p:extLst>
      <p:ext uri="{BB962C8B-B14F-4D97-AF65-F5344CB8AC3E}">
        <p14:creationId xmlns:p14="http://schemas.microsoft.com/office/powerpoint/2010/main" val="271498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bg/>
                                          </p:spTgt>
                                        </p:tgtEl>
                                        <p:attrNameLst>
                                          <p:attrName>style.visibility</p:attrName>
                                        </p:attrNameLst>
                                      </p:cBhvr>
                                      <p:to>
                                        <p:strVal val="visible"/>
                                      </p:to>
                                    </p:set>
                                    <p:anim calcmode="lin" valueType="num">
                                      <p:cBhvr additive="base">
                                        <p:cTn id="11" dur="500"/>
                                        <p:tgtEl>
                                          <p:spTgt spid="4">
                                            <p:bg/>
                                          </p:spTgt>
                                        </p:tgtEl>
                                        <p:attrNameLst>
                                          <p:attrName>ppt_y</p:attrName>
                                        </p:attrNameLst>
                                      </p:cBhvr>
                                      <p:tavLst>
                                        <p:tav tm="0">
                                          <p:val>
                                            <p:strVal val="#ppt_y+#ppt_h*1.125000"/>
                                          </p:val>
                                        </p:tav>
                                        <p:tav tm="100000">
                                          <p:val>
                                            <p:strVal val="#ppt_y"/>
                                          </p:val>
                                        </p:tav>
                                      </p:tavLst>
                                    </p:anim>
                                    <p:animEffect transition="in" filter="wipe(up)">
                                      <p:cBhvr>
                                        <p:cTn id="12" dur="500"/>
                                        <p:tgtEl>
                                          <p:spTgt spid="4">
                                            <p:bg/>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4">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6" presetClass="entr" presetSubtype="42"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out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4" grpId="0" build="p" animBg="1">
        <p:tmplLst>
          <p:tmpl>
            <p:tnLst>
              <p:par>
                <p:cTn presetID="1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1">
            <p:tnLst>
              <p:par>
                <p:cTn presetID="1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3719512" y="0"/>
            <a:ext cx="8472487" cy="6430297"/>
          </a:xfrm>
        </p:spPr>
        <p:txBody>
          <a:bodyPr lIns="108000" tIns="108000" rIns="108000" anchor="b" anchorCtr="0">
            <a:no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hasCustomPrompt="1"/>
          </p:nvPr>
        </p:nvSpPr>
        <p:spPr>
          <a:xfrm>
            <a:off x="7788275" y="-1"/>
            <a:ext cx="4403724" cy="1600200"/>
          </a:xfrm>
        </p:spPr>
        <p:txBody>
          <a:bodyPr lIns="360000" tIns="288000" rIns="540000" bIns="288000" anchor="b">
            <a:normAutofit/>
          </a:bodyPr>
          <a:lstStyle>
            <a:lvl1pPr algn="r">
              <a:defRPr sz="3200"/>
            </a:lvl1pPr>
          </a:lstStyle>
          <a:p>
            <a:r>
              <a:rPr lang="en-GB" dirty="0"/>
              <a:t>Select to edit picture title</a:t>
            </a:r>
            <a:endParaRPr lang="en-US" dirty="0"/>
          </a:p>
        </p:txBody>
      </p:sp>
      <p:sp>
        <p:nvSpPr>
          <p:cNvPr id="4" name="Text Placeholder 3"/>
          <p:cNvSpPr>
            <a:spLocks noGrp="1"/>
          </p:cNvSpPr>
          <p:nvPr>
            <p:ph type="body" sz="half" idx="2" hasCustomPrompt="1"/>
          </p:nvPr>
        </p:nvSpPr>
        <p:spPr>
          <a:xfrm>
            <a:off x="7788273" y="1600199"/>
            <a:ext cx="4375151" cy="858624"/>
          </a:xfrm>
        </p:spPr>
        <p:txBody>
          <a:bodyPr lIns="360000" rIns="540000"/>
          <a:lstStyle>
            <a:lvl1pPr marL="0" indent="0" algn="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Select to edit text</a:t>
            </a:r>
          </a:p>
        </p:txBody>
      </p:sp>
      <p:sp>
        <p:nvSpPr>
          <p:cNvPr id="8" name="Slide Number Placeholder 18">
            <a:extLst>
              <a:ext uri="{FF2B5EF4-FFF2-40B4-BE49-F238E27FC236}">
                <a16:creationId xmlns:a16="http://schemas.microsoft.com/office/drawing/2014/main" id="{14A8B180-0827-498D-DFDB-F3AB95A2E913}"/>
              </a:ext>
            </a:extLst>
          </p:cNvPr>
          <p:cNvSpPr>
            <a:spLocks noGrp="1"/>
          </p:cNvSpPr>
          <p:nvPr>
            <p:ph type="sldNum" sz="quarter" idx="4"/>
          </p:nvPr>
        </p:nvSpPr>
        <p:spPr>
          <a:xfrm>
            <a:off x="9602222" y="6476983"/>
            <a:ext cx="1065778" cy="365125"/>
          </a:xfrm>
          <a:prstGeom prst="rect">
            <a:avLst/>
          </a:prstGeom>
        </p:spPr>
        <p:txBody>
          <a:bodyPr vert="horz" lIns="0" tIns="45720" rIns="91440" bIns="45720" rtlCol="0" anchor="ctr"/>
          <a:lstStyle>
            <a:lvl1pPr algn="r">
              <a:defRPr sz="1200">
                <a:solidFill>
                  <a:schemeClr val="tx1">
                    <a:tint val="82000"/>
                  </a:schemeClr>
                </a:solidFill>
              </a:defRPr>
            </a:lvl1pPr>
          </a:lstStyle>
          <a:p>
            <a:fld id="{4BE21848-EE5C-D848-9E33-D375363AD77E}" type="slidenum">
              <a:rPr lang="en-US" smtClean="0"/>
              <a:pPr/>
              <a:t>‹#›</a:t>
            </a:fld>
            <a:endParaRPr lang="en-US" dirty="0"/>
          </a:p>
        </p:txBody>
      </p:sp>
      <p:sp>
        <p:nvSpPr>
          <p:cNvPr id="9" name="Date Placeholder 19">
            <a:extLst>
              <a:ext uri="{FF2B5EF4-FFF2-40B4-BE49-F238E27FC236}">
                <a16:creationId xmlns:a16="http://schemas.microsoft.com/office/drawing/2014/main" id="{8FA8D382-A372-4BC8-A83F-AD2D45DE2F5B}"/>
              </a:ext>
            </a:extLst>
          </p:cNvPr>
          <p:cNvSpPr>
            <a:spLocks noGrp="1"/>
          </p:cNvSpPr>
          <p:nvPr>
            <p:ph type="dt" sz="half" idx="10"/>
          </p:nvPr>
        </p:nvSpPr>
        <p:spPr>
          <a:xfrm>
            <a:off x="0" y="6476983"/>
            <a:ext cx="120897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70CEE2CB-07C9-084C-AFF1-B79AA64BC165}" type="datetimeFigureOut">
              <a:rPr lang="en-US" smtClean="0"/>
              <a:pPr/>
              <a:t>11/13/25</a:t>
            </a:fld>
            <a:endParaRPr lang="en-US"/>
          </a:p>
        </p:txBody>
      </p:sp>
      <p:sp>
        <p:nvSpPr>
          <p:cNvPr id="10" name="Footer Placeholder 20">
            <a:extLst>
              <a:ext uri="{FF2B5EF4-FFF2-40B4-BE49-F238E27FC236}">
                <a16:creationId xmlns:a16="http://schemas.microsoft.com/office/drawing/2014/main" id="{3DE1E4F1-73B9-E376-8F3C-70F0047CB6AA}"/>
              </a:ext>
            </a:extLst>
          </p:cNvPr>
          <p:cNvSpPr>
            <a:spLocks noGrp="1"/>
          </p:cNvSpPr>
          <p:nvPr>
            <p:ph type="ftr" sz="quarter" idx="3"/>
          </p:nvPr>
        </p:nvSpPr>
        <p:spPr>
          <a:xfrm>
            <a:off x="1208971" y="6476983"/>
            <a:ext cx="8393251"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Tree>
    <p:extLst>
      <p:ext uri="{BB962C8B-B14F-4D97-AF65-F5344CB8AC3E}">
        <p14:creationId xmlns:p14="http://schemas.microsoft.com/office/powerpoint/2010/main" val="368936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bg/>
                                          </p:spTgt>
                                        </p:tgtEl>
                                        <p:attrNameLst>
                                          <p:attrName>style.visibility</p:attrName>
                                        </p:attrNameLst>
                                      </p:cBhvr>
                                      <p:to>
                                        <p:strVal val="visible"/>
                                      </p:to>
                                    </p:set>
                                    <p:anim calcmode="lin" valueType="num">
                                      <p:cBhvr additive="base">
                                        <p:cTn id="11" dur="500"/>
                                        <p:tgtEl>
                                          <p:spTgt spid="4">
                                            <p:bg/>
                                          </p:spTgt>
                                        </p:tgtEl>
                                        <p:attrNameLst>
                                          <p:attrName>ppt_y</p:attrName>
                                        </p:attrNameLst>
                                      </p:cBhvr>
                                      <p:tavLst>
                                        <p:tav tm="0">
                                          <p:val>
                                            <p:strVal val="#ppt_y+#ppt_h*1.125000"/>
                                          </p:val>
                                        </p:tav>
                                        <p:tav tm="100000">
                                          <p:val>
                                            <p:strVal val="#ppt_y"/>
                                          </p:val>
                                        </p:tav>
                                      </p:tavLst>
                                    </p:anim>
                                    <p:animEffect transition="in" filter="wipe(up)">
                                      <p:cBhvr>
                                        <p:cTn id="12" dur="500"/>
                                        <p:tgtEl>
                                          <p:spTgt spid="4">
                                            <p:bg/>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4">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uiExpand="1" build="p" animBg="1">
        <p:tmplLst>
          <p:tmpl>
            <p:tnLst>
              <p:par>
                <p:cTn presetID="1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1">
            <p:tnLst>
              <p:par>
                <p:cTn presetID="1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Quot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7788275" y="0"/>
            <a:ext cx="4403725" cy="6449961"/>
          </a:xfrm>
        </p:spPr>
        <p:txBody>
          <a:bodyPr lIns="108000" tIns="108000" rIns="108000" anchor="b" anchorCtr="0">
            <a:no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hasCustomPrompt="1"/>
          </p:nvPr>
        </p:nvSpPr>
        <p:spPr>
          <a:xfrm>
            <a:off x="3735081" y="4154017"/>
            <a:ext cx="4043362" cy="1369533"/>
          </a:xfrm>
        </p:spPr>
        <p:txBody>
          <a:bodyPr wrap="square" lIns="360000" tIns="288000" rIns="180000" bIns="288000" anchor="b">
            <a:spAutoFit/>
          </a:bodyPr>
          <a:lstStyle>
            <a:lvl1pPr>
              <a:defRPr sz="3200"/>
            </a:lvl1pPr>
          </a:lstStyle>
          <a:p>
            <a:r>
              <a:rPr lang="en-GB" dirty="0"/>
              <a:t>Select to edit quote</a:t>
            </a:r>
            <a:endParaRPr lang="en-US" dirty="0"/>
          </a:p>
        </p:txBody>
      </p:sp>
      <p:sp>
        <p:nvSpPr>
          <p:cNvPr id="4" name="Text Placeholder 3"/>
          <p:cNvSpPr>
            <a:spLocks noGrp="1"/>
          </p:cNvSpPr>
          <p:nvPr>
            <p:ph type="body" sz="half" idx="2" hasCustomPrompt="1"/>
          </p:nvPr>
        </p:nvSpPr>
        <p:spPr>
          <a:xfrm>
            <a:off x="3735081" y="5523550"/>
            <a:ext cx="4043362" cy="931327"/>
          </a:xfrm>
        </p:spPr>
        <p:txBody>
          <a:bodyPr lIns="360000" rIns="180000"/>
          <a:lstStyle>
            <a:lvl1pPr marL="0" indent="0" algn="r">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Attribution</a:t>
            </a:r>
          </a:p>
        </p:txBody>
      </p:sp>
      <p:sp>
        <p:nvSpPr>
          <p:cNvPr id="8" name="Slide Number Placeholder 18">
            <a:extLst>
              <a:ext uri="{FF2B5EF4-FFF2-40B4-BE49-F238E27FC236}">
                <a16:creationId xmlns:a16="http://schemas.microsoft.com/office/drawing/2014/main" id="{D0DF0677-A2DF-A01B-4A29-99FE658081F2}"/>
              </a:ext>
            </a:extLst>
          </p:cNvPr>
          <p:cNvSpPr>
            <a:spLocks noGrp="1"/>
          </p:cNvSpPr>
          <p:nvPr>
            <p:ph type="sldNum" sz="quarter" idx="4"/>
          </p:nvPr>
        </p:nvSpPr>
        <p:spPr>
          <a:xfrm>
            <a:off x="9602222" y="6476983"/>
            <a:ext cx="1065778" cy="365125"/>
          </a:xfrm>
          <a:prstGeom prst="rect">
            <a:avLst/>
          </a:prstGeom>
        </p:spPr>
        <p:txBody>
          <a:bodyPr vert="horz" lIns="0" tIns="45720" rIns="91440" bIns="45720" rtlCol="0" anchor="ctr"/>
          <a:lstStyle>
            <a:lvl1pPr algn="r">
              <a:defRPr sz="1200">
                <a:solidFill>
                  <a:schemeClr val="tx1">
                    <a:tint val="82000"/>
                  </a:schemeClr>
                </a:solidFill>
              </a:defRPr>
            </a:lvl1pPr>
          </a:lstStyle>
          <a:p>
            <a:fld id="{4BE21848-EE5C-D848-9E33-D375363AD77E}" type="slidenum">
              <a:rPr lang="en-US" smtClean="0"/>
              <a:pPr/>
              <a:t>‹#›</a:t>
            </a:fld>
            <a:endParaRPr lang="en-US" dirty="0"/>
          </a:p>
        </p:txBody>
      </p:sp>
      <p:sp>
        <p:nvSpPr>
          <p:cNvPr id="9" name="Date Placeholder 19">
            <a:extLst>
              <a:ext uri="{FF2B5EF4-FFF2-40B4-BE49-F238E27FC236}">
                <a16:creationId xmlns:a16="http://schemas.microsoft.com/office/drawing/2014/main" id="{9549D38E-C9D7-81B5-E3BC-2B1050C68BF9}"/>
              </a:ext>
            </a:extLst>
          </p:cNvPr>
          <p:cNvSpPr>
            <a:spLocks noGrp="1"/>
          </p:cNvSpPr>
          <p:nvPr>
            <p:ph type="dt" sz="half" idx="10"/>
          </p:nvPr>
        </p:nvSpPr>
        <p:spPr>
          <a:xfrm>
            <a:off x="0" y="6476983"/>
            <a:ext cx="120897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70CEE2CB-07C9-084C-AFF1-B79AA64BC165}" type="datetimeFigureOut">
              <a:rPr lang="en-US" smtClean="0"/>
              <a:pPr/>
              <a:t>11/13/25</a:t>
            </a:fld>
            <a:endParaRPr lang="en-US"/>
          </a:p>
        </p:txBody>
      </p:sp>
      <p:sp>
        <p:nvSpPr>
          <p:cNvPr id="10" name="Footer Placeholder 20">
            <a:extLst>
              <a:ext uri="{FF2B5EF4-FFF2-40B4-BE49-F238E27FC236}">
                <a16:creationId xmlns:a16="http://schemas.microsoft.com/office/drawing/2014/main" id="{B1046A61-0504-EB87-C2D1-73ACCE815F08}"/>
              </a:ext>
            </a:extLst>
          </p:cNvPr>
          <p:cNvSpPr>
            <a:spLocks noGrp="1"/>
          </p:cNvSpPr>
          <p:nvPr>
            <p:ph type="ftr" sz="quarter" idx="3"/>
          </p:nvPr>
        </p:nvSpPr>
        <p:spPr>
          <a:xfrm>
            <a:off x="1208971" y="6476983"/>
            <a:ext cx="8393251"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Tree>
    <p:extLst>
      <p:ext uri="{BB962C8B-B14F-4D97-AF65-F5344CB8AC3E}">
        <p14:creationId xmlns:p14="http://schemas.microsoft.com/office/powerpoint/2010/main" val="350619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ppt_y</p:attrName>
                                        </p:attrNameLst>
                                      </p:cBhvr>
                                      <p:tavLst>
                                        <p:tav tm="0">
                                          <p:val>
                                            <p:strVal val="#ppt_y+#ppt_h*1.125000"/>
                                          </p:val>
                                        </p:tav>
                                        <p:tav tm="100000">
                                          <p:val>
                                            <p:strVal val="#ppt_y"/>
                                          </p:val>
                                        </p:tav>
                                      </p:tavLst>
                                    </p:anim>
                                    <p:animEffect transition="in" filter="wipe(up)">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4">
                                            <p:bg/>
                                          </p:spTgt>
                                        </p:tgtEl>
                                        <p:attrNameLst>
                                          <p:attrName>style.visibility</p:attrName>
                                        </p:attrNameLst>
                                      </p:cBhvr>
                                      <p:to>
                                        <p:strVal val="visible"/>
                                      </p:to>
                                    </p:set>
                                    <p:anim calcmode="lin" valueType="num">
                                      <p:cBhvr additive="base">
                                        <p:cTn id="14" dur="500"/>
                                        <p:tgtEl>
                                          <p:spTgt spid="4">
                                            <p:bg/>
                                          </p:spTgt>
                                        </p:tgtEl>
                                        <p:attrNameLst>
                                          <p:attrName>ppt_y</p:attrName>
                                        </p:attrNameLst>
                                      </p:cBhvr>
                                      <p:tavLst>
                                        <p:tav tm="0">
                                          <p:val>
                                            <p:strVal val="#ppt_y+#ppt_h*1.125000"/>
                                          </p:val>
                                        </p:tav>
                                        <p:tav tm="100000">
                                          <p:val>
                                            <p:strVal val="#ppt_y"/>
                                          </p:val>
                                        </p:tav>
                                      </p:tavLst>
                                    </p:anim>
                                    <p:animEffect transition="in" filter="wipe(up)">
                                      <p:cBhvr>
                                        <p:cTn id="15" dur="500"/>
                                        <p:tgtEl>
                                          <p:spTgt spid="4">
                                            <p:bg/>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uiExpand="1" build="p" animBg="1">
        <p:tmplLst>
          <p:tmpl>
            <p:tnLst>
              <p:par>
                <p:cTn presetID="1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1">
            <p:tnLst>
              <p:par>
                <p:cTn presetID="1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Slide Number Placeholder 18">
            <a:extLst>
              <a:ext uri="{FF2B5EF4-FFF2-40B4-BE49-F238E27FC236}">
                <a16:creationId xmlns:a16="http://schemas.microsoft.com/office/drawing/2014/main" id="{71AA589F-A2E6-3C33-5280-5F8A034EEF34}"/>
              </a:ext>
            </a:extLst>
          </p:cNvPr>
          <p:cNvSpPr>
            <a:spLocks noGrp="1"/>
          </p:cNvSpPr>
          <p:nvPr>
            <p:ph type="sldNum" sz="quarter" idx="4"/>
          </p:nvPr>
        </p:nvSpPr>
        <p:spPr>
          <a:xfrm>
            <a:off x="9602222" y="6476983"/>
            <a:ext cx="1065778" cy="365125"/>
          </a:xfrm>
          <a:prstGeom prst="rect">
            <a:avLst/>
          </a:prstGeom>
        </p:spPr>
        <p:txBody>
          <a:bodyPr vert="horz" lIns="0" tIns="45720" rIns="91440" bIns="45720" rtlCol="0" anchor="ctr"/>
          <a:lstStyle>
            <a:lvl1pPr algn="r">
              <a:defRPr sz="1200">
                <a:solidFill>
                  <a:schemeClr val="tx1">
                    <a:tint val="82000"/>
                  </a:schemeClr>
                </a:solidFill>
              </a:defRPr>
            </a:lvl1pPr>
          </a:lstStyle>
          <a:p>
            <a:fld id="{4BE21848-EE5C-D848-9E33-D375363AD77E}" type="slidenum">
              <a:rPr lang="en-US" smtClean="0"/>
              <a:pPr/>
              <a:t>‹#›</a:t>
            </a:fld>
            <a:endParaRPr lang="en-US" dirty="0"/>
          </a:p>
        </p:txBody>
      </p:sp>
      <p:sp>
        <p:nvSpPr>
          <p:cNvPr id="8" name="Date Placeholder 19">
            <a:extLst>
              <a:ext uri="{FF2B5EF4-FFF2-40B4-BE49-F238E27FC236}">
                <a16:creationId xmlns:a16="http://schemas.microsoft.com/office/drawing/2014/main" id="{FE05E0C7-E96E-70C8-6424-4CB127AF55CE}"/>
              </a:ext>
            </a:extLst>
          </p:cNvPr>
          <p:cNvSpPr>
            <a:spLocks noGrp="1"/>
          </p:cNvSpPr>
          <p:nvPr>
            <p:ph type="dt" sz="half" idx="2"/>
          </p:nvPr>
        </p:nvSpPr>
        <p:spPr>
          <a:xfrm>
            <a:off x="0" y="6476983"/>
            <a:ext cx="120897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70CEE2CB-07C9-084C-AFF1-B79AA64BC165}" type="datetimeFigureOut">
              <a:rPr lang="en-US" smtClean="0"/>
              <a:pPr/>
              <a:t>11/13/25</a:t>
            </a:fld>
            <a:endParaRPr lang="en-US"/>
          </a:p>
        </p:txBody>
      </p:sp>
      <p:sp>
        <p:nvSpPr>
          <p:cNvPr id="9" name="Footer Placeholder 20">
            <a:extLst>
              <a:ext uri="{FF2B5EF4-FFF2-40B4-BE49-F238E27FC236}">
                <a16:creationId xmlns:a16="http://schemas.microsoft.com/office/drawing/2014/main" id="{75A5099C-6CB5-E04F-A857-197B99235501}"/>
              </a:ext>
            </a:extLst>
          </p:cNvPr>
          <p:cNvSpPr>
            <a:spLocks noGrp="1"/>
          </p:cNvSpPr>
          <p:nvPr>
            <p:ph type="ftr" sz="quarter" idx="3"/>
          </p:nvPr>
        </p:nvSpPr>
        <p:spPr>
          <a:xfrm>
            <a:off x="1208971" y="6476983"/>
            <a:ext cx="8393251"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Tree>
    <p:extLst>
      <p:ext uri="{BB962C8B-B14F-4D97-AF65-F5344CB8AC3E}">
        <p14:creationId xmlns:p14="http://schemas.microsoft.com/office/powerpoint/2010/main" val="364738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p:tgtEl>
                                          <p:spTgt spid="3">
                                            <p:bg/>
                                          </p:spTgt>
                                        </p:tgtEl>
                                        <p:attrNameLst>
                                          <p:attrName>ppt_y</p:attrName>
                                        </p:attrNameLst>
                                      </p:cBhvr>
                                      <p:tavLst>
                                        <p:tav tm="0">
                                          <p:val>
                                            <p:strVal val="#ppt_y+#ppt_h*1.125000"/>
                                          </p:val>
                                        </p:tav>
                                        <p:tav tm="100000">
                                          <p:val>
                                            <p:strVal val="#ppt_y"/>
                                          </p:val>
                                        </p:tav>
                                      </p:tavLst>
                                    </p:anim>
                                    <p:animEffect transition="in" filter="wipe(up)">
                                      <p:cBhvr>
                                        <p:cTn id="12" dur="500"/>
                                        <p:tgtEl>
                                          <p:spTgt spid="3">
                                            <p:bg/>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0" end="0"/>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1" end="1"/>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2" end="2"/>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3" end="3"/>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tmplLst>
          <p:tmpl>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1">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8274" y="0"/>
            <a:ext cx="2365920" cy="68580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823676" y="-2"/>
            <a:ext cx="2964598" cy="6858002"/>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 </a:t>
            </a:r>
            <a:endParaRPr lang="en-US" dirty="0"/>
          </a:p>
        </p:txBody>
      </p:sp>
      <p:sp>
        <p:nvSpPr>
          <p:cNvPr id="7" name="Slide Number Placeholder 18">
            <a:extLst>
              <a:ext uri="{FF2B5EF4-FFF2-40B4-BE49-F238E27FC236}">
                <a16:creationId xmlns:a16="http://schemas.microsoft.com/office/drawing/2014/main" id="{0D342754-A395-A2CB-D8B9-5B230702494F}"/>
              </a:ext>
            </a:extLst>
          </p:cNvPr>
          <p:cNvSpPr>
            <a:spLocks noGrp="1"/>
          </p:cNvSpPr>
          <p:nvPr>
            <p:ph type="sldNum" sz="quarter" idx="4"/>
          </p:nvPr>
        </p:nvSpPr>
        <p:spPr>
          <a:xfrm>
            <a:off x="9602222" y="6476983"/>
            <a:ext cx="1065778" cy="365125"/>
          </a:xfrm>
          <a:prstGeom prst="rect">
            <a:avLst/>
          </a:prstGeom>
        </p:spPr>
        <p:txBody>
          <a:bodyPr vert="horz" lIns="0" tIns="45720" rIns="91440" bIns="45720" rtlCol="0" anchor="ctr"/>
          <a:lstStyle>
            <a:lvl1pPr algn="r">
              <a:defRPr sz="1200">
                <a:solidFill>
                  <a:schemeClr val="tx1">
                    <a:tint val="82000"/>
                  </a:schemeClr>
                </a:solidFill>
              </a:defRPr>
            </a:lvl1pPr>
          </a:lstStyle>
          <a:p>
            <a:fld id="{4BE21848-EE5C-D848-9E33-D375363AD77E}" type="slidenum">
              <a:rPr lang="en-US" smtClean="0"/>
              <a:pPr/>
              <a:t>‹#›</a:t>
            </a:fld>
            <a:endParaRPr lang="en-US" dirty="0"/>
          </a:p>
        </p:txBody>
      </p:sp>
      <p:sp>
        <p:nvSpPr>
          <p:cNvPr id="8" name="Date Placeholder 19">
            <a:extLst>
              <a:ext uri="{FF2B5EF4-FFF2-40B4-BE49-F238E27FC236}">
                <a16:creationId xmlns:a16="http://schemas.microsoft.com/office/drawing/2014/main" id="{603F2B13-A88A-60C5-513B-11ED8622FBA8}"/>
              </a:ext>
            </a:extLst>
          </p:cNvPr>
          <p:cNvSpPr>
            <a:spLocks noGrp="1"/>
          </p:cNvSpPr>
          <p:nvPr>
            <p:ph type="dt" sz="half" idx="2"/>
          </p:nvPr>
        </p:nvSpPr>
        <p:spPr>
          <a:xfrm>
            <a:off x="0" y="6476983"/>
            <a:ext cx="120897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70CEE2CB-07C9-084C-AFF1-B79AA64BC165}" type="datetimeFigureOut">
              <a:rPr lang="en-US" smtClean="0"/>
              <a:pPr/>
              <a:t>11/13/25</a:t>
            </a:fld>
            <a:endParaRPr lang="en-US"/>
          </a:p>
        </p:txBody>
      </p:sp>
      <p:sp>
        <p:nvSpPr>
          <p:cNvPr id="9" name="Footer Placeholder 20">
            <a:extLst>
              <a:ext uri="{FF2B5EF4-FFF2-40B4-BE49-F238E27FC236}">
                <a16:creationId xmlns:a16="http://schemas.microsoft.com/office/drawing/2014/main" id="{A33980AE-BD6D-CBD4-82C6-CB30EAFDBC01}"/>
              </a:ext>
            </a:extLst>
          </p:cNvPr>
          <p:cNvSpPr>
            <a:spLocks noGrp="1"/>
          </p:cNvSpPr>
          <p:nvPr>
            <p:ph type="ftr" sz="quarter" idx="3"/>
          </p:nvPr>
        </p:nvSpPr>
        <p:spPr>
          <a:xfrm>
            <a:off x="1208971" y="6476983"/>
            <a:ext cx="8393251"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Tree>
    <p:extLst>
      <p:ext uri="{BB962C8B-B14F-4D97-AF65-F5344CB8AC3E}">
        <p14:creationId xmlns:p14="http://schemas.microsoft.com/office/powerpoint/2010/main" val="279283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p:tgtEl>
                                          <p:spTgt spid="3">
                                            <p:bg/>
                                          </p:spTgt>
                                        </p:tgtEl>
                                        <p:attrNameLst>
                                          <p:attrName>ppt_y</p:attrName>
                                        </p:attrNameLst>
                                      </p:cBhvr>
                                      <p:tavLst>
                                        <p:tav tm="0">
                                          <p:val>
                                            <p:strVal val="#ppt_y+#ppt_h*1.125000"/>
                                          </p:val>
                                        </p:tav>
                                        <p:tav tm="100000">
                                          <p:val>
                                            <p:strVal val="#ppt_y"/>
                                          </p:val>
                                        </p:tav>
                                      </p:tavLst>
                                    </p:anim>
                                    <p:animEffect transition="in" filter="wipe(up)">
                                      <p:cBhvr>
                                        <p:cTn id="8" dur="500"/>
                                        <p:tgtEl>
                                          <p:spTgt spid="3">
                                            <p:bg/>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1" end="1"/>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3" end="3"/>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4" end="4"/>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p:tgtEl>
                                          <p:spTgt spid="2"/>
                                        </p:tgtEl>
                                        <p:attrNameLst>
                                          <p:attrName>ppt_y</p:attrName>
                                        </p:attrNameLst>
                                      </p:cBhvr>
                                      <p:tavLst>
                                        <p:tav tm="0">
                                          <p:val>
                                            <p:strVal val="#ppt_y+#ppt_h*1.125000"/>
                                          </p:val>
                                        </p:tav>
                                        <p:tav tm="100000">
                                          <p:val>
                                            <p:strVal val="#ppt_y"/>
                                          </p:val>
                                        </p:tav>
                                      </p:tavLst>
                                    </p:anim>
                                    <p:animEffect transition="in" filter="wipe(up)">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tmplLst>
          <p:tmpl>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1">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D987A4DC-F429-F34B-A702-375914C42D97}"/>
              </a:ext>
            </a:extLst>
          </p:cNvPr>
          <p:cNvSpPr>
            <a:spLocks noGrp="1"/>
          </p:cNvSpPr>
          <p:nvPr>
            <p:ph type="pic" sz="quarter" idx="13"/>
          </p:nvPr>
        </p:nvSpPr>
        <p:spPr>
          <a:xfrm>
            <a:off x="0" y="0"/>
            <a:ext cx="8724900" cy="6858002"/>
          </a:xfrm>
          <a:noFill/>
        </p:spPr>
        <p:txBody>
          <a:bodyPr wrap="square" lIns="108000" rIns="108000" anchor="t" anchorCtr="0">
            <a:noAutofit/>
          </a:bodyPr>
          <a:lstStyle>
            <a:lvl1pPr marL="0" indent="0">
              <a:buNone/>
              <a:defRPr sz="2400"/>
            </a:lvl1pPr>
          </a:lstStyle>
          <a:p>
            <a:endParaRPr lang="en-US" dirty="0"/>
          </a:p>
        </p:txBody>
      </p:sp>
      <p:sp>
        <p:nvSpPr>
          <p:cNvPr id="2" name="Title 1"/>
          <p:cNvSpPr>
            <a:spLocks noGrp="1"/>
          </p:cNvSpPr>
          <p:nvPr>
            <p:ph type="ctrTitle" hasCustomPrompt="1"/>
          </p:nvPr>
        </p:nvSpPr>
        <p:spPr>
          <a:xfrm>
            <a:off x="0" y="998316"/>
            <a:ext cx="8724900" cy="1049106"/>
          </a:xfrm>
          <a:solidFill>
            <a:schemeClr val="bg1">
              <a:alpha val="80000"/>
            </a:schemeClr>
          </a:solidFill>
        </p:spPr>
        <p:txBody>
          <a:bodyPr wrap="square" rIns="540000" anchor="b">
            <a:spAutoFit/>
          </a:bodyPr>
          <a:lstStyle>
            <a:lvl1pPr algn="r">
              <a:defRPr sz="6000" b="1">
                <a:effectLst>
                  <a:glow rad="127000">
                    <a:schemeClr val="tx1">
                      <a:alpha val="10000"/>
                    </a:schemeClr>
                  </a:glow>
                  <a:outerShdw blurRad="457200" algn="ctr" rotWithShape="0">
                    <a:schemeClr val="bg1"/>
                  </a:outerShdw>
                </a:effectLst>
              </a:defRPr>
            </a:lvl1pPr>
          </a:lstStyle>
          <a:p>
            <a:r>
              <a:rPr lang="en-GB" dirty="0"/>
              <a:t> Main title</a:t>
            </a:r>
            <a:endParaRPr lang="en-US" dirty="0"/>
          </a:p>
        </p:txBody>
      </p:sp>
      <p:sp>
        <p:nvSpPr>
          <p:cNvPr id="3" name="Subtitle 2"/>
          <p:cNvSpPr>
            <a:spLocks noGrp="1"/>
          </p:cNvSpPr>
          <p:nvPr>
            <p:ph type="subTitle" idx="1" hasCustomPrompt="1"/>
          </p:nvPr>
        </p:nvSpPr>
        <p:spPr>
          <a:xfrm>
            <a:off x="-1" y="2099460"/>
            <a:ext cx="8724900" cy="804969"/>
          </a:xfrm>
          <a:solidFill>
            <a:schemeClr val="bg1">
              <a:alpha val="80000"/>
            </a:schemeClr>
          </a:solidFill>
        </p:spPr>
        <p:txBody>
          <a:bodyPr tIns="180000" rIns="540000"/>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Select to edit summary</a:t>
            </a:r>
            <a:endParaRPr lang="en-US" dirty="0"/>
          </a:p>
        </p:txBody>
      </p:sp>
      <p:cxnSp>
        <p:nvCxnSpPr>
          <p:cNvPr id="8" name="Straight Connector 7">
            <a:extLst>
              <a:ext uri="{FF2B5EF4-FFF2-40B4-BE49-F238E27FC236}">
                <a16:creationId xmlns:a16="http://schemas.microsoft.com/office/drawing/2014/main" id="{1AEF7937-DB4A-711E-86AE-53F4141BEF2D}"/>
              </a:ext>
            </a:extLst>
          </p:cNvPr>
          <p:cNvCxnSpPr>
            <a:cxnSpLocks/>
          </p:cNvCxnSpPr>
          <p:nvPr userDrawn="1"/>
        </p:nvCxnSpPr>
        <p:spPr>
          <a:xfrm>
            <a:off x="-1" y="2069723"/>
            <a:ext cx="87249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18">
            <a:extLst>
              <a:ext uri="{FF2B5EF4-FFF2-40B4-BE49-F238E27FC236}">
                <a16:creationId xmlns:a16="http://schemas.microsoft.com/office/drawing/2014/main" id="{C201E883-BB61-B829-F892-D809D4167426}"/>
              </a:ext>
            </a:extLst>
          </p:cNvPr>
          <p:cNvSpPr>
            <a:spLocks noGrp="1"/>
          </p:cNvSpPr>
          <p:nvPr>
            <p:ph type="sldNum" sz="quarter" idx="4"/>
          </p:nvPr>
        </p:nvSpPr>
        <p:spPr>
          <a:xfrm>
            <a:off x="11126221" y="6476983"/>
            <a:ext cx="1065778" cy="365125"/>
          </a:xfrm>
          <a:prstGeom prst="rect">
            <a:avLst/>
          </a:prstGeom>
        </p:spPr>
        <p:txBody>
          <a:bodyPr vert="horz" lIns="0" tIns="45720" rIns="91440" bIns="45720" rtlCol="0" anchor="ctr"/>
          <a:lstStyle>
            <a:lvl1pPr algn="r">
              <a:defRPr sz="1200">
                <a:solidFill>
                  <a:schemeClr val="tx1">
                    <a:tint val="82000"/>
                  </a:schemeClr>
                </a:solidFill>
              </a:defRPr>
            </a:lvl1pPr>
          </a:lstStyle>
          <a:p>
            <a:fld id="{4BE21848-EE5C-D848-9E33-D375363AD77E}" type="slidenum">
              <a:rPr lang="en-US" smtClean="0"/>
              <a:pPr/>
              <a:t>‹#›</a:t>
            </a:fld>
            <a:endParaRPr lang="en-US" dirty="0"/>
          </a:p>
        </p:txBody>
      </p:sp>
      <p:sp>
        <p:nvSpPr>
          <p:cNvPr id="10" name="Date Placeholder 19">
            <a:extLst>
              <a:ext uri="{FF2B5EF4-FFF2-40B4-BE49-F238E27FC236}">
                <a16:creationId xmlns:a16="http://schemas.microsoft.com/office/drawing/2014/main" id="{52978C7B-9760-5A48-0C22-33C6069E42BF}"/>
              </a:ext>
            </a:extLst>
          </p:cNvPr>
          <p:cNvSpPr>
            <a:spLocks noGrp="1"/>
          </p:cNvSpPr>
          <p:nvPr>
            <p:ph type="dt" sz="half" idx="2"/>
          </p:nvPr>
        </p:nvSpPr>
        <p:spPr>
          <a:xfrm>
            <a:off x="1523999" y="6476983"/>
            <a:ext cx="120897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70CEE2CB-07C9-084C-AFF1-B79AA64BC165}" type="datetimeFigureOut">
              <a:rPr lang="en-US" smtClean="0"/>
              <a:pPr/>
              <a:t>11/13/25</a:t>
            </a:fld>
            <a:endParaRPr lang="en-US"/>
          </a:p>
        </p:txBody>
      </p:sp>
      <p:sp>
        <p:nvSpPr>
          <p:cNvPr id="11" name="Footer Placeholder 20">
            <a:extLst>
              <a:ext uri="{FF2B5EF4-FFF2-40B4-BE49-F238E27FC236}">
                <a16:creationId xmlns:a16="http://schemas.microsoft.com/office/drawing/2014/main" id="{D118ADC3-4423-EB2A-39B7-0FAB48BFC8EC}"/>
              </a:ext>
            </a:extLst>
          </p:cNvPr>
          <p:cNvSpPr>
            <a:spLocks noGrp="1"/>
          </p:cNvSpPr>
          <p:nvPr>
            <p:ph type="ftr" sz="quarter" idx="3"/>
          </p:nvPr>
        </p:nvSpPr>
        <p:spPr>
          <a:xfrm>
            <a:off x="2732970" y="6476983"/>
            <a:ext cx="8393251"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Tree>
    <p:extLst>
      <p:ext uri="{BB962C8B-B14F-4D97-AF65-F5344CB8AC3E}">
        <p14:creationId xmlns:p14="http://schemas.microsoft.com/office/powerpoint/2010/main" val="103195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ppt_y</p:attrName>
                                        </p:attrNameLst>
                                      </p:cBhvr>
                                      <p:tavLst>
                                        <p:tav tm="0">
                                          <p:val>
                                            <p:strVal val="#ppt_y+#ppt_h*1.125000"/>
                                          </p:val>
                                        </p:tav>
                                        <p:tav tm="100000">
                                          <p:val>
                                            <p:strVal val="#ppt_y"/>
                                          </p:val>
                                        </p:tav>
                                      </p:tavLst>
                                    </p:anim>
                                    <p:animEffect transition="in" filter="wipe(up)">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500"/>
                                        <p:tgtEl>
                                          <p:spTgt spid="3">
                                            <p:bg/>
                                          </p:spTgt>
                                        </p:tgtEl>
                                        <p:attrNameLst>
                                          <p:attrName>ppt_y</p:attrName>
                                        </p:attrNameLst>
                                      </p:cBhvr>
                                      <p:tavLst>
                                        <p:tav tm="0">
                                          <p:val>
                                            <p:strVal val="#ppt_y+#ppt_h*1.125000"/>
                                          </p:val>
                                        </p:tav>
                                        <p:tav tm="100000">
                                          <p:val>
                                            <p:strVal val="#ppt_y"/>
                                          </p:val>
                                        </p:tav>
                                      </p:tavLst>
                                    </p:anim>
                                    <p:animEffect transition="in" filter="wipe(up)">
                                      <p:cBhvr>
                                        <p:cTn id="15" dur="500"/>
                                        <p:tgtEl>
                                          <p:spTgt spid="3">
                                            <p:bg/>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9" dur="500"/>
                                        <p:tgtEl>
                                          <p:spTgt spid="3">
                                            <p:txEl>
                                              <p:pRg st="0" end="0"/>
                                            </p:txEl>
                                          </p:spTgt>
                                        </p:tgtEl>
                                      </p:cBhvr>
                                    </p:animEffect>
                                  </p:childTnLst>
                                </p:cTn>
                              </p:par>
                              <p:par>
                                <p:cTn id="20" presetID="16" presetClass="entr" presetSubtype="37"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out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build="p" animBg="1">
        <p:tmplLst>
          <p:tmpl>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1">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Lst>
      </p:bldP>
    </p:bldLst>
  </p:timing>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3CA5FF16-1B69-4020-4434-CB6A86227435}"/>
              </a:ext>
            </a:extLst>
          </p:cNvPr>
          <p:cNvSpPr>
            <a:spLocks noGrp="1"/>
          </p:cNvSpPr>
          <p:nvPr>
            <p:ph type="pic" sz="quarter" idx="13" hasCustomPrompt="1"/>
          </p:nvPr>
        </p:nvSpPr>
        <p:spPr>
          <a:xfrm>
            <a:off x="0" y="0"/>
            <a:ext cx="8724900" cy="6858002"/>
          </a:xfrm>
          <a:noFill/>
        </p:spPr>
        <p:txBody>
          <a:bodyPr wrap="square" lIns="108000" rIns="108000" anchor="b" anchorCtr="0">
            <a:noAutofit/>
          </a:bodyPr>
          <a:lstStyle>
            <a:lvl1pPr marL="0" indent="0">
              <a:buNone/>
              <a:defRPr sz="2400"/>
            </a:lvl1pPr>
          </a:lstStyle>
          <a:p>
            <a:r>
              <a:rPr lang="en-GB" dirty="0"/>
              <a:t> </a:t>
            </a:r>
            <a:endParaRPr lang="en-US" dirty="0"/>
          </a:p>
        </p:txBody>
      </p:sp>
      <p:sp>
        <p:nvSpPr>
          <p:cNvPr id="2" name="Title 1"/>
          <p:cNvSpPr>
            <a:spLocks noGrp="1"/>
          </p:cNvSpPr>
          <p:nvPr>
            <p:ph type="title" hasCustomPrompt="1"/>
          </p:nvPr>
        </p:nvSpPr>
        <p:spPr>
          <a:xfrm>
            <a:off x="0" y="0"/>
            <a:ext cx="12192000" cy="1201480"/>
          </a:xfrm>
        </p:spPr>
        <p:txBody>
          <a:bodyPr lIns="540000" rIns="720000" anchor="b" anchorCtr="0"/>
          <a:lstStyle>
            <a:lvl1pPr>
              <a:defRPr sz="3600"/>
            </a:lvl1pPr>
          </a:lstStyle>
          <a:p>
            <a:r>
              <a:rPr lang="en-GB" dirty="0"/>
              <a:t>Select to edit title</a:t>
            </a:r>
            <a:endParaRPr lang="en-US" dirty="0"/>
          </a:p>
        </p:txBody>
      </p:sp>
      <p:sp>
        <p:nvSpPr>
          <p:cNvPr id="8" name="Slide Number Placeholder 18">
            <a:extLst>
              <a:ext uri="{FF2B5EF4-FFF2-40B4-BE49-F238E27FC236}">
                <a16:creationId xmlns:a16="http://schemas.microsoft.com/office/drawing/2014/main" id="{E654A0DA-A205-7761-A8C2-E9521E6749C8}"/>
              </a:ext>
            </a:extLst>
          </p:cNvPr>
          <p:cNvSpPr>
            <a:spLocks noGrp="1"/>
          </p:cNvSpPr>
          <p:nvPr>
            <p:ph type="sldNum" sz="quarter" idx="4"/>
          </p:nvPr>
        </p:nvSpPr>
        <p:spPr>
          <a:xfrm>
            <a:off x="11126221" y="6476983"/>
            <a:ext cx="1065778" cy="365125"/>
          </a:xfrm>
          <a:prstGeom prst="rect">
            <a:avLst/>
          </a:prstGeom>
        </p:spPr>
        <p:txBody>
          <a:bodyPr vert="horz" lIns="0" tIns="45720" rIns="91440" bIns="45720" rtlCol="0" anchor="ctr"/>
          <a:lstStyle>
            <a:lvl1pPr algn="r">
              <a:defRPr sz="1200">
                <a:solidFill>
                  <a:schemeClr val="tx1">
                    <a:tint val="82000"/>
                  </a:schemeClr>
                </a:solidFill>
              </a:defRPr>
            </a:lvl1pPr>
          </a:lstStyle>
          <a:p>
            <a:fld id="{4BE21848-EE5C-D848-9E33-D375363AD77E}" type="slidenum">
              <a:rPr lang="en-US" smtClean="0"/>
              <a:pPr/>
              <a:t>‹#›</a:t>
            </a:fld>
            <a:endParaRPr lang="en-US" dirty="0"/>
          </a:p>
        </p:txBody>
      </p:sp>
      <p:sp>
        <p:nvSpPr>
          <p:cNvPr id="9" name="Date Placeholder 19">
            <a:extLst>
              <a:ext uri="{FF2B5EF4-FFF2-40B4-BE49-F238E27FC236}">
                <a16:creationId xmlns:a16="http://schemas.microsoft.com/office/drawing/2014/main" id="{DFE2E1E5-0F1B-B658-3DF6-5F9CDC1EF278}"/>
              </a:ext>
            </a:extLst>
          </p:cNvPr>
          <p:cNvSpPr>
            <a:spLocks noGrp="1"/>
          </p:cNvSpPr>
          <p:nvPr>
            <p:ph type="dt" sz="half" idx="2"/>
          </p:nvPr>
        </p:nvSpPr>
        <p:spPr>
          <a:xfrm>
            <a:off x="1523999" y="6476983"/>
            <a:ext cx="120897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70CEE2CB-07C9-084C-AFF1-B79AA64BC165}" type="datetimeFigureOut">
              <a:rPr lang="en-US" smtClean="0"/>
              <a:pPr/>
              <a:t>11/13/25</a:t>
            </a:fld>
            <a:endParaRPr lang="en-US"/>
          </a:p>
        </p:txBody>
      </p:sp>
      <p:sp>
        <p:nvSpPr>
          <p:cNvPr id="10" name="Footer Placeholder 20">
            <a:extLst>
              <a:ext uri="{FF2B5EF4-FFF2-40B4-BE49-F238E27FC236}">
                <a16:creationId xmlns:a16="http://schemas.microsoft.com/office/drawing/2014/main" id="{9C90C822-3F9E-6630-7924-6A1897943DD0}"/>
              </a:ext>
            </a:extLst>
          </p:cNvPr>
          <p:cNvSpPr>
            <a:spLocks noGrp="1"/>
          </p:cNvSpPr>
          <p:nvPr>
            <p:ph type="ftr" sz="quarter" idx="3"/>
          </p:nvPr>
        </p:nvSpPr>
        <p:spPr>
          <a:xfrm>
            <a:off x="2732970" y="6476983"/>
            <a:ext cx="8393251"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12" name="Content Placeholder 11">
            <a:extLst>
              <a:ext uri="{FF2B5EF4-FFF2-40B4-BE49-F238E27FC236}">
                <a16:creationId xmlns:a16="http://schemas.microsoft.com/office/drawing/2014/main" id="{AC474851-FAD9-D230-380C-BB66061E8468}"/>
              </a:ext>
            </a:extLst>
          </p:cNvPr>
          <p:cNvSpPr>
            <a:spLocks noGrp="1"/>
          </p:cNvSpPr>
          <p:nvPr>
            <p:ph sz="quarter" idx="14" hasCustomPrompt="1"/>
          </p:nvPr>
        </p:nvSpPr>
        <p:spPr>
          <a:xfrm>
            <a:off x="0" y="1239170"/>
            <a:ext cx="8740775" cy="5220623"/>
          </a:xfrm>
        </p:spPr>
        <p:txBody>
          <a:bodyPr>
            <a:noAutofit/>
          </a:bodyPr>
          <a:lstStyle/>
          <a:p>
            <a:pPr lvl="0"/>
            <a:r>
              <a:rPr lang="en-GB" dirty="0"/>
              <a:t>Select to edit text or choose centre icon </a:t>
            </a:r>
            <a:endParaRPr lang="en-US" dirty="0"/>
          </a:p>
        </p:txBody>
      </p:sp>
    </p:spTree>
    <p:extLst>
      <p:ext uri="{BB962C8B-B14F-4D97-AF65-F5344CB8AC3E}">
        <p14:creationId xmlns:p14="http://schemas.microsoft.com/office/powerpoint/2010/main" val="289313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E45BB2B1-39B4-6846-A714-15ADE977B3CC}"/>
              </a:ext>
            </a:extLst>
          </p:cNvPr>
          <p:cNvSpPr>
            <a:spLocks noGrp="1"/>
          </p:cNvSpPr>
          <p:nvPr>
            <p:ph type="pic" sz="quarter" idx="13"/>
          </p:nvPr>
        </p:nvSpPr>
        <p:spPr>
          <a:xfrm>
            <a:off x="0" y="0"/>
            <a:ext cx="8724900" cy="6858002"/>
          </a:xfrm>
          <a:noFill/>
        </p:spPr>
        <p:txBody>
          <a:bodyPr wrap="square" lIns="108000" rIns="108000" anchor="t" anchorCtr="0">
            <a:noAutofit/>
          </a:bodyPr>
          <a:lstStyle>
            <a:lvl1pPr marL="0" indent="0">
              <a:buNone/>
              <a:defRPr sz="2400"/>
            </a:lvl1pPr>
          </a:lstStyle>
          <a:p>
            <a:endParaRPr lang="en-US" dirty="0"/>
          </a:p>
        </p:txBody>
      </p:sp>
      <p:sp>
        <p:nvSpPr>
          <p:cNvPr id="2" name="Title 1"/>
          <p:cNvSpPr>
            <a:spLocks noGrp="1"/>
          </p:cNvSpPr>
          <p:nvPr>
            <p:ph type="title" hasCustomPrompt="1"/>
          </p:nvPr>
        </p:nvSpPr>
        <p:spPr>
          <a:xfrm>
            <a:off x="0" y="3648996"/>
            <a:ext cx="8724899" cy="882907"/>
          </a:xfrm>
        </p:spPr>
        <p:txBody>
          <a:bodyPr wrap="square" rIns="540000" anchor="b">
            <a:spAutoFit/>
          </a:bodyPr>
          <a:lstStyle>
            <a:lvl1pPr>
              <a:defRPr sz="4800" b="1">
                <a:effectLst>
                  <a:glow rad="127000">
                    <a:schemeClr val="tx1">
                      <a:alpha val="10000"/>
                    </a:schemeClr>
                  </a:glow>
                  <a:outerShdw blurRad="457200" algn="ctr" rotWithShape="0">
                    <a:schemeClr val="bg1"/>
                  </a:outerShdw>
                </a:effectLst>
              </a:defRPr>
            </a:lvl1pPr>
          </a:lstStyle>
          <a:p>
            <a:r>
              <a:rPr lang="en-GB" dirty="0"/>
              <a:t>Section title</a:t>
            </a:r>
            <a:endParaRPr lang="en-US" dirty="0"/>
          </a:p>
        </p:txBody>
      </p:sp>
      <p:sp>
        <p:nvSpPr>
          <p:cNvPr id="3" name="Text Placeholder 2"/>
          <p:cNvSpPr>
            <a:spLocks noGrp="1"/>
          </p:cNvSpPr>
          <p:nvPr>
            <p:ph type="body" idx="1" hasCustomPrompt="1"/>
          </p:nvPr>
        </p:nvSpPr>
        <p:spPr>
          <a:xfrm>
            <a:off x="0" y="4582568"/>
            <a:ext cx="8724899" cy="804969"/>
          </a:xfrm>
        </p:spPr>
        <p:txBody>
          <a:bodyPr tIns="180000" rIns="54000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Select to edit summary</a:t>
            </a:r>
          </a:p>
        </p:txBody>
      </p:sp>
      <p:cxnSp>
        <p:nvCxnSpPr>
          <p:cNvPr id="8" name="Straight Connector 7">
            <a:extLst>
              <a:ext uri="{FF2B5EF4-FFF2-40B4-BE49-F238E27FC236}">
                <a16:creationId xmlns:a16="http://schemas.microsoft.com/office/drawing/2014/main" id="{B60DD179-314E-4D6A-73E9-03833A571002}"/>
              </a:ext>
            </a:extLst>
          </p:cNvPr>
          <p:cNvCxnSpPr>
            <a:cxnSpLocks/>
          </p:cNvCxnSpPr>
          <p:nvPr userDrawn="1"/>
        </p:nvCxnSpPr>
        <p:spPr>
          <a:xfrm>
            <a:off x="4762" y="4557235"/>
            <a:ext cx="87249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18">
            <a:extLst>
              <a:ext uri="{FF2B5EF4-FFF2-40B4-BE49-F238E27FC236}">
                <a16:creationId xmlns:a16="http://schemas.microsoft.com/office/drawing/2014/main" id="{E88BE69B-7935-F809-151F-80A15D896C75}"/>
              </a:ext>
            </a:extLst>
          </p:cNvPr>
          <p:cNvSpPr>
            <a:spLocks noGrp="1"/>
          </p:cNvSpPr>
          <p:nvPr>
            <p:ph type="sldNum" sz="quarter" idx="4"/>
          </p:nvPr>
        </p:nvSpPr>
        <p:spPr>
          <a:xfrm>
            <a:off x="11126221" y="6476983"/>
            <a:ext cx="1065778" cy="365125"/>
          </a:xfrm>
          <a:prstGeom prst="rect">
            <a:avLst/>
          </a:prstGeom>
        </p:spPr>
        <p:txBody>
          <a:bodyPr vert="horz" lIns="0" tIns="45720" rIns="91440" bIns="45720" rtlCol="0" anchor="ctr"/>
          <a:lstStyle>
            <a:lvl1pPr algn="r">
              <a:defRPr sz="1200">
                <a:solidFill>
                  <a:schemeClr val="tx1">
                    <a:tint val="82000"/>
                  </a:schemeClr>
                </a:solidFill>
              </a:defRPr>
            </a:lvl1pPr>
          </a:lstStyle>
          <a:p>
            <a:fld id="{4BE21848-EE5C-D848-9E33-D375363AD77E}" type="slidenum">
              <a:rPr lang="en-US" smtClean="0"/>
              <a:pPr/>
              <a:t>‹#›</a:t>
            </a:fld>
            <a:endParaRPr lang="en-US" dirty="0"/>
          </a:p>
        </p:txBody>
      </p:sp>
      <p:sp>
        <p:nvSpPr>
          <p:cNvPr id="10" name="Date Placeholder 19">
            <a:extLst>
              <a:ext uri="{FF2B5EF4-FFF2-40B4-BE49-F238E27FC236}">
                <a16:creationId xmlns:a16="http://schemas.microsoft.com/office/drawing/2014/main" id="{8C24463E-515F-F6DD-571F-A5ED0CC90DEB}"/>
              </a:ext>
            </a:extLst>
          </p:cNvPr>
          <p:cNvSpPr>
            <a:spLocks noGrp="1"/>
          </p:cNvSpPr>
          <p:nvPr>
            <p:ph type="dt" sz="half" idx="2"/>
          </p:nvPr>
        </p:nvSpPr>
        <p:spPr>
          <a:xfrm>
            <a:off x="1523999" y="6476983"/>
            <a:ext cx="120897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70CEE2CB-07C9-084C-AFF1-B79AA64BC165}" type="datetimeFigureOut">
              <a:rPr lang="en-US" smtClean="0"/>
              <a:pPr/>
              <a:t>11/13/25</a:t>
            </a:fld>
            <a:endParaRPr lang="en-US"/>
          </a:p>
        </p:txBody>
      </p:sp>
      <p:sp>
        <p:nvSpPr>
          <p:cNvPr id="11" name="Footer Placeholder 20">
            <a:extLst>
              <a:ext uri="{FF2B5EF4-FFF2-40B4-BE49-F238E27FC236}">
                <a16:creationId xmlns:a16="http://schemas.microsoft.com/office/drawing/2014/main" id="{FECF5099-F698-D9CE-629F-69B8AEF1F264}"/>
              </a:ext>
            </a:extLst>
          </p:cNvPr>
          <p:cNvSpPr>
            <a:spLocks noGrp="1"/>
          </p:cNvSpPr>
          <p:nvPr>
            <p:ph type="ftr" sz="quarter" idx="3"/>
          </p:nvPr>
        </p:nvSpPr>
        <p:spPr>
          <a:xfrm>
            <a:off x="2732970" y="6476983"/>
            <a:ext cx="8393251"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Tree>
    <p:extLst>
      <p:ext uri="{BB962C8B-B14F-4D97-AF65-F5344CB8AC3E}">
        <p14:creationId xmlns:p14="http://schemas.microsoft.com/office/powerpoint/2010/main" val="90314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ppt_y</p:attrName>
                                        </p:attrNameLst>
                                      </p:cBhvr>
                                      <p:tavLst>
                                        <p:tav tm="0">
                                          <p:val>
                                            <p:strVal val="#ppt_y+#ppt_h*1.125000"/>
                                          </p:val>
                                        </p:tav>
                                        <p:tav tm="100000">
                                          <p:val>
                                            <p:strVal val="#ppt_y"/>
                                          </p:val>
                                        </p:tav>
                                      </p:tavLst>
                                    </p:anim>
                                    <p:animEffect transition="in" filter="wipe(up)">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500"/>
                                        <p:tgtEl>
                                          <p:spTgt spid="3">
                                            <p:bg/>
                                          </p:spTgt>
                                        </p:tgtEl>
                                        <p:attrNameLst>
                                          <p:attrName>ppt_y</p:attrName>
                                        </p:attrNameLst>
                                      </p:cBhvr>
                                      <p:tavLst>
                                        <p:tav tm="0">
                                          <p:val>
                                            <p:strVal val="#ppt_y+#ppt_h*1.125000"/>
                                          </p:val>
                                        </p:tav>
                                        <p:tav tm="100000">
                                          <p:val>
                                            <p:strVal val="#ppt_y"/>
                                          </p:val>
                                        </p:tav>
                                      </p:tavLst>
                                    </p:anim>
                                    <p:animEffect transition="in" filter="wipe(up)">
                                      <p:cBhvr>
                                        <p:cTn id="15" dur="500"/>
                                        <p:tgtEl>
                                          <p:spTgt spid="3">
                                            <p:bg/>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9" dur="500"/>
                                        <p:tgtEl>
                                          <p:spTgt spid="3">
                                            <p:txEl>
                                              <p:pRg st="0" end="0"/>
                                            </p:txEl>
                                          </p:spTgt>
                                        </p:tgtEl>
                                      </p:cBhvr>
                                    </p:animEffect>
                                  </p:childTnLst>
                                </p:cTn>
                              </p:par>
                              <p:par>
                                <p:cTn id="20" presetID="16" presetClass="entr" presetSubtype="37"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out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build="p" animBg="1">
        <p:tmplLst>
          <p:tmpl>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1">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list">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E4BF8F27-CCB7-4271-E027-ED8F1C3F11AC}"/>
              </a:ext>
            </a:extLst>
          </p:cNvPr>
          <p:cNvSpPr>
            <a:spLocks noGrp="1"/>
          </p:cNvSpPr>
          <p:nvPr>
            <p:ph type="pic" sz="quarter" idx="14"/>
          </p:nvPr>
        </p:nvSpPr>
        <p:spPr>
          <a:xfrm>
            <a:off x="0" y="0"/>
            <a:ext cx="8724900" cy="6858002"/>
          </a:xfrm>
          <a:noFill/>
        </p:spPr>
        <p:txBody>
          <a:bodyPr wrap="square" lIns="108000" rIns="108000" anchor="b" anchorCtr="0">
            <a:noAutofit/>
          </a:bodyPr>
          <a:lstStyle>
            <a:lvl1pPr marL="0" indent="0">
              <a:buNone/>
              <a:defRPr sz="2400"/>
            </a:lvl1pPr>
          </a:lstStyle>
          <a:p>
            <a:endParaRPr lang="en-US" dirty="0"/>
          </a:p>
        </p:txBody>
      </p:sp>
      <p:sp>
        <p:nvSpPr>
          <p:cNvPr id="2" name="Title 1">
            <a:extLst>
              <a:ext uri="{FF2B5EF4-FFF2-40B4-BE49-F238E27FC236}">
                <a16:creationId xmlns:a16="http://schemas.microsoft.com/office/drawing/2014/main" id="{DD33901C-07A5-7A4D-8D51-68D836DF4223}"/>
              </a:ext>
            </a:extLst>
          </p:cNvPr>
          <p:cNvSpPr>
            <a:spLocks noGrp="1"/>
          </p:cNvSpPr>
          <p:nvPr>
            <p:ph type="title" hasCustomPrompt="1"/>
          </p:nvPr>
        </p:nvSpPr>
        <p:spPr>
          <a:xfrm>
            <a:off x="-1" y="1"/>
            <a:ext cx="4187825" cy="1397063"/>
          </a:xfrm>
        </p:spPr>
        <p:txBody>
          <a:bodyPr wrap="square" lIns="360000" tIns="288000" rIns="360000" anchor="t" anchorCtr="0">
            <a:spAutoFit/>
          </a:bodyPr>
          <a:lstStyle>
            <a:lvl1pPr algn="r">
              <a:defRPr/>
            </a:lvl1pPr>
          </a:lstStyle>
          <a:p>
            <a:r>
              <a:rPr lang="en-GB" dirty="0"/>
              <a:t>Select to edit section list title</a:t>
            </a:r>
            <a:endParaRPr lang="en-US" dirty="0"/>
          </a:p>
        </p:txBody>
      </p:sp>
      <p:sp>
        <p:nvSpPr>
          <p:cNvPr id="7" name="Text Placeholder 6">
            <a:extLst>
              <a:ext uri="{FF2B5EF4-FFF2-40B4-BE49-F238E27FC236}">
                <a16:creationId xmlns:a16="http://schemas.microsoft.com/office/drawing/2014/main" id="{44D2EE11-A2B6-E99B-6642-ACEC3FA8852A}"/>
              </a:ext>
            </a:extLst>
          </p:cNvPr>
          <p:cNvSpPr>
            <a:spLocks noGrp="1"/>
          </p:cNvSpPr>
          <p:nvPr>
            <p:ph type="body" sz="quarter" idx="13" hasCustomPrompt="1"/>
          </p:nvPr>
        </p:nvSpPr>
        <p:spPr>
          <a:xfrm>
            <a:off x="4244902" y="0"/>
            <a:ext cx="7947097" cy="1042127"/>
          </a:xfrm>
          <a:noFill/>
        </p:spPr>
        <p:txBody>
          <a:bodyPr/>
          <a:lstStyle>
            <a:lvl1pPr marL="457200" indent="-457200">
              <a:buFont typeface="Arial" panose="020B0604020202020204" pitchFamily="34" charset="0"/>
              <a:buChar char="•"/>
              <a:defRPr/>
            </a:lvl1pPr>
          </a:lstStyle>
          <a:p>
            <a:pPr lvl="0"/>
            <a:r>
              <a:rPr lang="en-GB" dirty="0"/>
              <a:t>Click to edit list</a:t>
            </a:r>
          </a:p>
        </p:txBody>
      </p:sp>
      <p:cxnSp>
        <p:nvCxnSpPr>
          <p:cNvPr id="10" name="Straight Connector 9">
            <a:extLst>
              <a:ext uri="{FF2B5EF4-FFF2-40B4-BE49-F238E27FC236}">
                <a16:creationId xmlns:a16="http://schemas.microsoft.com/office/drawing/2014/main" id="{4B8987AD-C4C7-3A4F-939C-D708C51C09A2}"/>
              </a:ext>
            </a:extLst>
          </p:cNvPr>
          <p:cNvCxnSpPr/>
          <p:nvPr userDrawn="1"/>
        </p:nvCxnSpPr>
        <p:spPr>
          <a:xfrm flipV="1">
            <a:off x="4217560" y="-1"/>
            <a:ext cx="0" cy="2391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18">
            <a:extLst>
              <a:ext uri="{FF2B5EF4-FFF2-40B4-BE49-F238E27FC236}">
                <a16:creationId xmlns:a16="http://schemas.microsoft.com/office/drawing/2014/main" id="{BE98AFFD-6D08-0E3D-D909-0E62A0972FC8}"/>
              </a:ext>
            </a:extLst>
          </p:cNvPr>
          <p:cNvSpPr>
            <a:spLocks noGrp="1"/>
          </p:cNvSpPr>
          <p:nvPr>
            <p:ph type="sldNum" sz="quarter" idx="4"/>
          </p:nvPr>
        </p:nvSpPr>
        <p:spPr>
          <a:xfrm>
            <a:off x="11126221" y="6476983"/>
            <a:ext cx="1065778" cy="365125"/>
          </a:xfrm>
          <a:prstGeom prst="rect">
            <a:avLst/>
          </a:prstGeom>
        </p:spPr>
        <p:txBody>
          <a:bodyPr vert="horz" lIns="0" tIns="45720" rIns="91440" bIns="45720" rtlCol="0" anchor="ctr"/>
          <a:lstStyle>
            <a:lvl1pPr algn="r">
              <a:defRPr sz="1200">
                <a:solidFill>
                  <a:schemeClr val="tx1">
                    <a:tint val="82000"/>
                  </a:schemeClr>
                </a:solidFill>
              </a:defRPr>
            </a:lvl1pPr>
          </a:lstStyle>
          <a:p>
            <a:fld id="{4BE21848-EE5C-D848-9E33-D375363AD77E}" type="slidenum">
              <a:rPr lang="en-US" smtClean="0"/>
              <a:pPr/>
              <a:t>‹#›</a:t>
            </a:fld>
            <a:endParaRPr lang="en-US" dirty="0"/>
          </a:p>
        </p:txBody>
      </p:sp>
      <p:sp>
        <p:nvSpPr>
          <p:cNvPr id="9" name="Date Placeholder 19">
            <a:extLst>
              <a:ext uri="{FF2B5EF4-FFF2-40B4-BE49-F238E27FC236}">
                <a16:creationId xmlns:a16="http://schemas.microsoft.com/office/drawing/2014/main" id="{869C0B51-65BA-36DE-B9DC-CF5FCFDD5368}"/>
              </a:ext>
            </a:extLst>
          </p:cNvPr>
          <p:cNvSpPr>
            <a:spLocks noGrp="1"/>
          </p:cNvSpPr>
          <p:nvPr>
            <p:ph type="dt" sz="half" idx="2"/>
          </p:nvPr>
        </p:nvSpPr>
        <p:spPr>
          <a:xfrm>
            <a:off x="1523999" y="6476983"/>
            <a:ext cx="120897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70CEE2CB-07C9-084C-AFF1-B79AA64BC165}" type="datetimeFigureOut">
              <a:rPr lang="en-US" smtClean="0"/>
              <a:pPr/>
              <a:t>11/13/25</a:t>
            </a:fld>
            <a:endParaRPr lang="en-US"/>
          </a:p>
        </p:txBody>
      </p:sp>
      <p:sp>
        <p:nvSpPr>
          <p:cNvPr id="11" name="Footer Placeholder 20">
            <a:extLst>
              <a:ext uri="{FF2B5EF4-FFF2-40B4-BE49-F238E27FC236}">
                <a16:creationId xmlns:a16="http://schemas.microsoft.com/office/drawing/2014/main" id="{54E0F82F-A7BA-A2BB-1777-6948145583FD}"/>
              </a:ext>
            </a:extLst>
          </p:cNvPr>
          <p:cNvSpPr>
            <a:spLocks noGrp="1"/>
          </p:cNvSpPr>
          <p:nvPr>
            <p:ph type="ftr" sz="quarter" idx="3"/>
          </p:nvPr>
        </p:nvSpPr>
        <p:spPr>
          <a:xfrm>
            <a:off x="2732970" y="6476983"/>
            <a:ext cx="8393251"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Tree>
    <p:extLst>
      <p:ext uri="{BB962C8B-B14F-4D97-AF65-F5344CB8AC3E}">
        <p14:creationId xmlns:p14="http://schemas.microsoft.com/office/powerpoint/2010/main" val="147499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par>
                                <p:cTn id="9" presetID="16" presetClass="entr" presetSubtype="4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Horizontal)">
                                      <p:cBhvr>
                                        <p:cTn id="11" dur="500"/>
                                        <p:tgtEl>
                                          <p:spTgt spid="10"/>
                                        </p:tgtEl>
                                      </p:cBhvr>
                                    </p:animEffect>
                                  </p:childTnLst>
                                </p:cTn>
                              </p:par>
                              <p:par>
                                <p:cTn id="12" presetID="10" presetClass="entr" presetSubtype="0" fill="hold" grpId="0" nodeType="withEffect" nodePh="1">
                                  <p:stCondLst>
                                    <p:cond delay="0"/>
                                  </p:stCondLst>
                                  <p:endCondLst>
                                    <p:cond evt="begin" delay="0">
                                      <p:tn val="12"/>
                                    </p:cond>
                                  </p:end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E2C05B3A-9522-BB15-A2DE-935D6E16873D}"/>
              </a:ext>
            </a:extLst>
          </p:cNvPr>
          <p:cNvSpPr>
            <a:spLocks noGrp="1"/>
          </p:cNvSpPr>
          <p:nvPr>
            <p:ph type="pic" sz="quarter" idx="15" hasCustomPrompt="1"/>
          </p:nvPr>
        </p:nvSpPr>
        <p:spPr>
          <a:xfrm>
            <a:off x="3719512" y="0"/>
            <a:ext cx="8472488" cy="6858002"/>
          </a:xfrm>
          <a:noFill/>
        </p:spPr>
        <p:txBody>
          <a:bodyPr wrap="square" lIns="108000" rIns="108000" anchor="b" anchorCtr="0">
            <a:noAutofit/>
          </a:bodyPr>
          <a:lstStyle>
            <a:lvl1pPr marL="0" indent="0">
              <a:buNone/>
              <a:defRPr sz="2400"/>
            </a:lvl1pPr>
          </a:lstStyle>
          <a:p>
            <a:r>
              <a:rPr lang="en-GB" dirty="0"/>
              <a:t> </a:t>
            </a:r>
            <a:endParaRPr lang="en-US" dirty="0"/>
          </a:p>
        </p:txBody>
      </p:sp>
      <p:sp>
        <p:nvSpPr>
          <p:cNvPr id="10" name="Picture Placeholder 9">
            <a:extLst>
              <a:ext uri="{FF2B5EF4-FFF2-40B4-BE49-F238E27FC236}">
                <a16:creationId xmlns:a16="http://schemas.microsoft.com/office/drawing/2014/main" id="{35CB52BD-C64B-9B28-6053-45980D003841}"/>
              </a:ext>
            </a:extLst>
          </p:cNvPr>
          <p:cNvSpPr>
            <a:spLocks noGrp="1"/>
          </p:cNvSpPr>
          <p:nvPr>
            <p:ph type="pic" sz="quarter" idx="14"/>
          </p:nvPr>
        </p:nvSpPr>
        <p:spPr>
          <a:xfrm>
            <a:off x="3719513" y="0"/>
            <a:ext cx="8462962" cy="6459794"/>
          </a:xfrm>
        </p:spPr>
        <p:txBody>
          <a:bodyPr/>
          <a:lstStyle/>
          <a:p>
            <a:r>
              <a:rPr lang="en-GB"/>
              <a:t>Click icon to add picture</a:t>
            </a:r>
            <a:endParaRPr lang="en-US"/>
          </a:p>
        </p:txBody>
      </p:sp>
      <p:sp>
        <p:nvSpPr>
          <p:cNvPr id="8" name="Content Placeholder 7">
            <a:extLst>
              <a:ext uri="{FF2B5EF4-FFF2-40B4-BE49-F238E27FC236}">
                <a16:creationId xmlns:a16="http://schemas.microsoft.com/office/drawing/2014/main" id="{A49270CA-DD98-F53B-B045-DA536969E2DF}"/>
              </a:ext>
            </a:extLst>
          </p:cNvPr>
          <p:cNvSpPr>
            <a:spLocks noGrp="1"/>
          </p:cNvSpPr>
          <p:nvPr>
            <p:ph sz="quarter" idx="13" hasCustomPrompt="1"/>
          </p:nvPr>
        </p:nvSpPr>
        <p:spPr>
          <a:xfrm>
            <a:off x="3719513" y="0"/>
            <a:ext cx="8463251" cy="6449961"/>
          </a:xfrm>
        </p:spPr>
        <p:txBody>
          <a:bodyPr tIns="1440000">
            <a:noAutofit/>
          </a:bodyPr>
          <a:lstStyle>
            <a:lvl1pPr marL="0" marR="0" indent="0" algn="l" defTabSz="914400" rtl="0" eaLnBrk="1" fontAlgn="auto" latinLnBrk="0" hangingPunct="1">
              <a:lnSpc>
                <a:spcPct val="90000"/>
              </a:lnSpc>
              <a:spcBef>
                <a:spcPts val="1600"/>
              </a:spcBef>
              <a:spcAft>
                <a:spcPts val="0"/>
              </a:spcAft>
              <a:buClrTx/>
              <a:buSzPct val="125000"/>
              <a:buFont typeface="Arial" panose="020B0604020202020204" pitchFamily="34" charset="0"/>
              <a:buNone/>
              <a:tabLst/>
              <a:defRPr/>
            </a:lvl1pPr>
          </a:lstStyle>
          <a:p>
            <a:pPr marL="0" marR="0" lvl="0" indent="0" algn="l" defTabSz="914400" rtl="0" eaLnBrk="1" fontAlgn="auto" latinLnBrk="0" hangingPunct="1">
              <a:lnSpc>
                <a:spcPct val="90000"/>
              </a:lnSpc>
              <a:spcBef>
                <a:spcPts val="1600"/>
              </a:spcBef>
              <a:spcAft>
                <a:spcPts val="0"/>
              </a:spcAft>
              <a:buClrTx/>
              <a:buSzPct val="125000"/>
              <a:buFont typeface="Arial" panose="020B0604020202020204" pitchFamily="34" charset="0"/>
              <a:buNone/>
              <a:tabLst/>
              <a:defRPr/>
            </a:pPr>
            <a:r>
              <a:rPr lang="en-GB" dirty="0"/>
              <a:t>Select to edit or choose centre icon</a:t>
            </a:r>
            <a:endParaRPr lang="en-US" dirty="0"/>
          </a:p>
        </p:txBody>
      </p:sp>
      <p:sp>
        <p:nvSpPr>
          <p:cNvPr id="2" name="Title 1"/>
          <p:cNvSpPr>
            <a:spLocks noGrp="1"/>
          </p:cNvSpPr>
          <p:nvPr>
            <p:ph type="title" hasCustomPrompt="1"/>
          </p:nvPr>
        </p:nvSpPr>
        <p:spPr>
          <a:xfrm>
            <a:off x="3719513" y="0"/>
            <a:ext cx="8472487" cy="1201480"/>
          </a:xfrm>
        </p:spPr>
        <p:txBody>
          <a:bodyPr lIns="251999" rIns="720000" anchor="b" anchorCtr="0"/>
          <a:lstStyle>
            <a:lvl1pPr>
              <a:defRPr sz="3600"/>
            </a:lvl1pPr>
          </a:lstStyle>
          <a:p>
            <a:r>
              <a:rPr lang="en-GB" dirty="0"/>
              <a:t>Select to edit title</a:t>
            </a:r>
            <a:endParaRPr lang="en-US" dirty="0"/>
          </a:p>
        </p:txBody>
      </p:sp>
      <p:sp>
        <p:nvSpPr>
          <p:cNvPr id="7" name="Slide Number Placeholder 18">
            <a:extLst>
              <a:ext uri="{FF2B5EF4-FFF2-40B4-BE49-F238E27FC236}">
                <a16:creationId xmlns:a16="http://schemas.microsoft.com/office/drawing/2014/main" id="{2801821C-EFBF-BB42-9915-BF43EB62AF11}"/>
              </a:ext>
            </a:extLst>
          </p:cNvPr>
          <p:cNvSpPr>
            <a:spLocks noGrp="1"/>
          </p:cNvSpPr>
          <p:nvPr>
            <p:ph type="sldNum" sz="quarter" idx="4"/>
          </p:nvPr>
        </p:nvSpPr>
        <p:spPr>
          <a:xfrm>
            <a:off x="9602222" y="6476983"/>
            <a:ext cx="1065778" cy="365125"/>
          </a:xfrm>
          <a:prstGeom prst="rect">
            <a:avLst/>
          </a:prstGeom>
        </p:spPr>
        <p:txBody>
          <a:bodyPr vert="horz" lIns="0" tIns="45720" rIns="91440" bIns="45720" rtlCol="0" anchor="ctr"/>
          <a:lstStyle>
            <a:lvl1pPr algn="r">
              <a:defRPr sz="1200">
                <a:solidFill>
                  <a:schemeClr val="tx1">
                    <a:tint val="82000"/>
                  </a:schemeClr>
                </a:solidFill>
              </a:defRPr>
            </a:lvl1pPr>
          </a:lstStyle>
          <a:p>
            <a:fld id="{4BE21848-EE5C-D848-9E33-D375363AD77E}" type="slidenum">
              <a:rPr lang="en-US" smtClean="0"/>
              <a:pPr/>
              <a:t>‹#›</a:t>
            </a:fld>
            <a:endParaRPr lang="en-US" dirty="0"/>
          </a:p>
        </p:txBody>
      </p:sp>
      <p:sp>
        <p:nvSpPr>
          <p:cNvPr id="9" name="Date Placeholder 19">
            <a:extLst>
              <a:ext uri="{FF2B5EF4-FFF2-40B4-BE49-F238E27FC236}">
                <a16:creationId xmlns:a16="http://schemas.microsoft.com/office/drawing/2014/main" id="{CCF66912-8CBA-28FB-718B-C436A7084E30}"/>
              </a:ext>
            </a:extLst>
          </p:cNvPr>
          <p:cNvSpPr>
            <a:spLocks noGrp="1"/>
          </p:cNvSpPr>
          <p:nvPr>
            <p:ph type="dt" sz="half" idx="2"/>
          </p:nvPr>
        </p:nvSpPr>
        <p:spPr>
          <a:xfrm>
            <a:off x="0" y="6476983"/>
            <a:ext cx="120897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70CEE2CB-07C9-084C-AFF1-B79AA64BC165}" type="datetimeFigureOut">
              <a:rPr lang="en-US" smtClean="0"/>
              <a:pPr/>
              <a:t>11/13/25</a:t>
            </a:fld>
            <a:endParaRPr lang="en-US"/>
          </a:p>
        </p:txBody>
      </p:sp>
      <p:sp>
        <p:nvSpPr>
          <p:cNvPr id="11" name="Footer Placeholder 20">
            <a:extLst>
              <a:ext uri="{FF2B5EF4-FFF2-40B4-BE49-F238E27FC236}">
                <a16:creationId xmlns:a16="http://schemas.microsoft.com/office/drawing/2014/main" id="{E0980AF1-04B5-DB09-0B96-958300915F0A}"/>
              </a:ext>
            </a:extLst>
          </p:cNvPr>
          <p:cNvSpPr>
            <a:spLocks noGrp="1"/>
          </p:cNvSpPr>
          <p:nvPr>
            <p:ph type="ftr" sz="quarter" idx="3"/>
          </p:nvPr>
        </p:nvSpPr>
        <p:spPr>
          <a:xfrm>
            <a:off x="1208971" y="6476983"/>
            <a:ext cx="8393251"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Tree>
    <p:extLst>
      <p:ext uri="{BB962C8B-B14F-4D97-AF65-F5344CB8AC3E}">
        <p14:creationId xmlns:p14="http://schemas.microsoft.com/office/powerpoint/2010/main" val="50918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8">
                                            <p:bg/>
                                          </p:spTgt>
                                        </p:tgtEl>
                                        <p:attrNameLst>
                                          <p:attrName>style.visibility</p:attrName>
                                        </p:attrNameLst>
                                      </p:cBhvr>
                                      <p:to>
                                        <p:strVal val="visible"/>
                                      </p:to>
                                    </p:set>
                                    <p:animEffect transition="in" filter="fade">
                                      <p:cBhvr>
                                        <p:cTn id="11" dur="500"/>
                                        <p:tgtEl>
                                          <p:spTgt spid="8">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500"/>
                                        <p:tgtEl>
                                          <p:spTgt spid="8">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8" grpId="0" build="p"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2"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5251D27-C737-A9E6-B46E-6B27B62CAF7A}"/>
              </a:ext>
            </a:extLst>
          </p:cNvPr>
          <p:cNvSpPr>
            <a:spLocks noGrp="1"/>
          </p:cNvSpPr>
          <p:nvPr>
            <p:ph type="pic" sz="quarter" idx="13" hasCustomPrompt="1"/>
          </p:nvPr>
        </p:nvSpPr>
        <p:spPr>
          <a:xfrm>
            <a:off x="0" y="0"/>
            <a:ext cx="8724900" cy="6858002"/>
          </a:xfrm>
          <a:noFill/>
        </p:spPr>
        <p:txBody>
          <a:bodyPr wrap="square" lIns="108000" rIns="108000" anchor="b" anchorCtr="0">
            <a:noAutofit/>
          </a:bodyPr>
          <a:lstStyle>
            <a:lvl1pPr marL="0" indent="0">
              <a:buNone/>
              <a:defRPr sz="2400"/>
            </a:lvl1pPr>
          </a:lstStyle>
          <a:p>
            <a:r>
              <a:rPr lang="en-GB" dirty="0"/>
              <a:t> </a:t>
            </a:r>
            <a:endParaRPr lang="en-US" dirty="0"/>
          </a:p>
        </p:txBody>
      </p:sp>
      <p:sp>
        <p:nvSpPr>
          <p:cNvPr id="2" name="Title 1"/>
          <p:cNvSpPr>
            <a:spLocks noGrp="1"/>
          </p:cNvSpPr>
          <p:nvPr>
            <p:ph type="title" hasCustomPrompt="1"/>
          </p:nvPr>
        </p:nvSpPr>
        <p:spPr/>
        <p:txBody>
          <a:bodyPr lIns="360000"/>
          <a:lstStyle/>
          <a:p>
            <a:r>
              <a:rPr lang="en-GB" dirty="0"/>
              <a:t>Select to edit comparison title</a:t>
            </a:r>
            <a:endParaRPr lang="en-US" dirty="0"/>
          </a:p>
        </p:txBody>
      </p:sp>
      <p:sp>
        <p:nvSpPr>
          <p:cNvPr id="3" name="Content Placeholder 2"/>
          <p:cNvSpPr>
            <a:spLocks noGrp="1"/>
          </p:cNvSpPr>
          <p:nvPr>
            <p:ph sz="half" idx="1" hasCustomPrompt="1"/>
          </p:nvPr>
        </p:nvSpPr>
        <p:spPr>
          <a:xfrm>
            <a:off x="0" y="1252476"/>
            <a:ext cx="4367213" cy="5207318"/>
          </a:xfrm>
        </p:spPr>
        <p:txBody>
          <a:bodyPr lIns="360000" rIns="180000">
            <a:noAutofit/>
          </a:bodyPr>
          <a:lstStyle>
            <a:lvl1pPr>
              <a:defRPr sz="2400"/>
            </a:lvl1pPr>
            <a:lvl2pPr marL="317500" indent="0">
              <a:buNone/>
              <a:defRPr sz="2000"/>
            </a:lvl2pPr>
            <a:lvl3pPr>
              <a:defRPr sz="2000"/>
            </a:lvl3pPr>
            <a:lvl4pPr>
              <a:defRPr sz="2000"/>
            </a:lvl4pPr>
            <a:lvl5pPr>
              <a:defRPr sz="2000"/>
            </a:lvl5pPr>
          </a:lstStyle>
          <a:p>
            <a:pPr lvl="0"/>
            <a:r>
              <a:rPr lang="en-GB" dirty="0"/>
              <a:t>Select to edit or choose centre icon</a:t>
            </a:r>
          </a:p>
          <a:p>
            <a:pPr lvl="1"/>
            <a:endParaRPr lang="en-US" dirty="0"/>
          </a:p>
        </p:txBody>
      </p:sp>
      <p:sp>
        <p:nvSpPr>
          <p:cNvPr id="4" name="Content Placeholder 3"/>
          <p:cNvSpPr>
            <a:spLocks noGrp="1"/>
          </p:cNvSpPr>
          <p:nvPr>
            <p:ph sz="half" idx="2" hasCustomPrompt="1"/>
          </p:nvPr>
        </p:nvSpPr>
        <p:spPr>
          <a:xfrm>
            <a:off x="4357686" y="1237610"/>
            <a:ext cx="4367213" cy="5212351"/>
          </a:xfrm>
        </p:spPr>
        <p:txBody>
          <a:bodyPr lIns="360000" rIns="180000">
            <a:noAutofit/>
          </a:bodyPr>
          <a:lstStyle>
            <a:lvl1pPr>
              <a:defRPr sz="2400"/>
            </a:lvl1pPr>
            <a:lvl2pPr marL="317500" indent="0">
              <a:buNone/>
              <a:defRPr sz="2000"/>
            </a:lvl2pPr>
            <a:lvl3pPr>
              <a:defRPr sz="2000"/>
            </a:lvl3pPr>
            <a:lvl4pPr>
              <a:defRPr sz="2000"/>
            </a:lvl4pPr>
            <a:lvl5pPr>
              <a:defRPr sz="2000"/>
            </a:lvl5pPr>
          </a:lstStyle>
          <a:p>
            <a:pPr lvl="0"/>
            <a:r>
              <a:rPr lang="en-GB" dirty="0"/>
              <a:t>Select to edit or choose centre icon</a:t>
            </a:r>
          </a:p>
        </p:txBody>
      </p:sp>
      <p:cxnSp>
        <p:nvCxnSpPr>
          <p:cNvPr id="8" name="Straight Connector 7">
            <a:extLst>
              <a:ext uri="{FF2B5EF4-FFF2-40B4-BE49-F238E27FC236}">
                <a16:creationId xmlns:a16="http://schemas.microsoft.com/office/drawing/2014/main" id="{43B0C1F2-041D-B136-8350-257E58661C44}"/>
              </a:ext>
            </a:extLst>
          </p:cNvPr>
          <p:cNvCxnSpPr>
            <a:cxnSpLocks/>
          </p:cNvCxnSpPr>
          <p:nvPr userDrawn="1"/>
        </p:nvCxnSpPr>
        <p:spPr>
          <a:xfrm>
            <a:off x="4762" y="1237610"/>
            <a:ext cx="87249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18">
            <a:extLst>
              <a:ext uri="{FF2B5EF4-FFF2-40B4-BE49-F238E27FC236}">
                <a16:creationId xmlns:a16="http://schemas.microsoft.com/office/drawing/2014/main" id="{18722012-5177-1215-A340-D432F4F4A6D2}"/>
              </a:ext>
            </a:extLst>
          </p:cNvPr>
          <p:cNvSpPr>
            <a:spLocks noGrp="1"/>
          </p:cNvSpPr>
          <p:nvPr>
            <p:ph type="sldNum" sz="quarter" idx="4"/>
          </p:nvPr>
        </p:nvSpPr>
        <p:spPr>
          <a:xfrm>
            <a:off x="11126221" y="6476983"/>
            <a:ext cx="1065778" cy="365125"/>
          </a:xfrm>
          <a:prstGeom prst="rect">
            <a:avLst/>
          </a:prstGeom>
        </p:spPr>
        <p:txBody>
          <a:bodyPr vert="horz" lIns="0" tIns="45720" rIns="91440" bIns="45720" rtlCol="0" anchor="ctr"/>
          <a:lstStyle>
            <a:lvl1pPr algn="r">
              <a:defRPr sz="1200">
                <a:solidFill>
                  <a:schemeClr val="tx1">
                    <a:tint val="82000"/>
                  </a:schemeClr>
                </a:solidFill>
              </a:defRPr>
            </a:lvl1pPr>
          </a:lstStyle>
          <a:p>
            <a:fld id="{4BE21848-EE5C-D848-9E33-D375363AD77E}" type="slidenum">
              <a:rPr lang="en-US" smtClean="0"/>
              <a:pPr/>
              <a:t>‹#›</a:t>
            </a:fld>
            <a:endParaRPr lang="en-US" dirty="0"/>
          </a:p>
        </p:txBody>
      </p:sp>
      <p:sp>
        <p:nvSpPr>
          <p:cNvPr id="11" name="Date Placeholder 19">
            <a:extLst>
              <a:ext uri="{FF2B5EF4-FFF2-40B4-BE49-F238E27FC236}">
                <a16:creationId xmlns:a16="http://schemas.microsoft.com/office/drawing/2014/main" id="{9CDE4182-14CD-D2FD-4AE8-4EC8F255C5B2}"/>
              </a:ext>
            </a:extLst>
          </p:cNvPr>
          <p:cNvSpPr>
            <a:spLocks noGrp="1"/>
          </p:cNvSpPr>
          <p:nvPr>
            <p:ph type="dt" sz="half" idx="14"/>
          </p:nvPr>
        </p:nvSpPr>
        <p:spPr>
          <a:xfrm>
            <a:off x="1523999" y="6476983"/>
            <a:ext cx="120897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70CEE2CB-07C9-084C-AFF1-B79AA64BC165}" type="datetimeFigureOut">
              <a:rPr lang="en-US" smtClean="0"/>
              <a:pPr/>
              <a:t>11/13/25</a:t>
            </a:fld>
            <a:endParaRPr lang="en-US"/>
          </a:p>
        </p:txBody>
      </p:sp>
      <p:sp>
        <p:nvSpPr>
          <p:cNvPr id="12" name="Footer Placeholder 20">
            <a:extLst>
              <a:ext uri="{FF2B5EF4-FFF2-40B4-BE49-F238E27FC236}">
                <a16:creationId xmlns:a16="http://schemas.microsoft.com/office/drawing/2014/main" id="{0621BB3B-64F2-9578-AB85-0CB8C8D6B455}"/>
              </a:ext>
            </a:extLst>
          </p:cNvPr>
          <p:cNvSpPr>
            <a:spLocks noGrp="1"/>
          </p:cNvSpPr>
          <p:nvPr>
            <p:ph type="ftr" sz="quarter" idx="3"/>
          </p:nvPr>
        </p:nvSpPr>
        <p:spPr>
          <a:xfrm>
            <a:off x="2732970" y="6476983"/>
            <a:ext cx="8393251"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Tree>
    <p:extLst>
      <p:ext uri="{BB962C8B-B14F-4D97-AF65-F5344CB8AC3E}">
        <p14:creationId xmlns:p14="http://schemas.microsoft.com/office/powerpoint/2010/main" val="313104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grpId="0" nodeType="withEffect">
                                  <p:stCondLst>
                                    <p:cond delay="100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p:tgtEl>
                                          <p:spTgt spid="3">
                                            <p:bg/>
                                          </p:spTgt>
                                        </p:tgtEl>
                                        <p:attrNameLst>
                                          <p:attrName>ppt_y</p:attrName>
                                        </p:attrNameLst>
                                      </p:cBhvr>
                                      <p:tavLst>
                                        <p:tav tm="0">
                                          <p:val>
                                            <p:strVal val="#ppt_y+#ppt_h*1.125000"/>
                                          </p:val>
                                        </p:tav>
                                        <p:tav tm="100000">
                                          <p:val>
                                            <p:strVal val="#ppt_y"/>
                                          </p:val>
                                        </p:tav>
                                      </p:tavLst>
                                    </p:anim>
                                    <p:animEffect transition="in" filter="wipe(up)">
                                      <p:cBhvr>
                                        <p:cTn id="12" dur="500"/>
                                        <p:tgtEl>
                                          <p:spTgt spid="3">
                                            <p:bg/>
                                          </p:spTgt>
                                        </p:tgtEl>
                                      </p:cBhvr>
                                    </p:animEffect>
                                  </p:childTnLst>
                                </p:cTn>
                              </p:par>
                              <p:par>
                                <p:cTn id="13" presetID="12" presetClass="entr" presetSubtype="4" fill="hold" grpId="0" nodeType="withEffect">
                                  <p:stCondLst>
                                    <p:cond delay="100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0" end="0"/>
                                            </p:txEl>
                                          </p:spTgt>
                                        </p:tgtEl>
                                      </p:cBhvr>
                                    </p:animEffect>
                                  </p:childTnLst>
                                </p:cTn>
                              </p:par>
                              <p:par>
                                <p:cTn id="17" presetID="12" presetClass="entr" presetSubtype="4" fill="hold" grpId="0" nodeType="withEffect">
                                  <p:stCondLst>
                                    <p:cond delay="2000"/>
                                  </p:stCondLst>
                                  <p:childTnLst>
                                    <p:set>
                                      <p:cBhvr>
                                        <p:cTn id="18" dur="1" fill="hold">
                                          <p:stCondLst>
                                            <p:cond delay="0"/>
                                          </p:stCondLst>
                                        </p:cTn>
                                        <p:tgtEl>
                                          <p:spTgt spid="4">
                                            <p:bg/>
                                          </p:spTgt>
                                        </p:tgtEl>
                                        <p:attrNameLst>
                                          <p:attrName>style.visibility</p:attrName>
                                        </p:attrNameLst>
                                      </p:cBhvr>
                                      <p:to>
                                        <p:strVal val="visible"/>
                                      </p:to>
                                    </p:set>
                                    <p:anim calcmode="lin" valueType="num">
                                      <p:cBhvr additive="base">
                                        <p:cTn id="19" dur="500"/>
                                        <p:tgtEl>
                                          <p:spTgt spid="4">
                                            <p:bg/>
                                          </p:spTgt>
                                        </p:tgtEl>
                                        <p:attrNameLst>
                                          <p:attrName>ppt_y</p:attrName>
                                        </p:attrNameLst>
                                      </p:cBhvr>
                                      <p:tavLst>
                                        <p:tav tm="0">
                                          <p:val>
                                            <p:strVal val="#ppt_y+#ppt_h*1.125000"/>
                                          </p:val>
                                        </p:tav>
                                        <p:tav tm="100000">
                                          <p:val>
                                            <p:strVal val="#ppt_y"/>
                                          </p:val>
                                        </p:tav>
                                      </p:tavLst>
                                    </p:anim>
                                    <p:animEffect transition="in" filter="wipe(up)">
                                      <p:cBhvr>
                                        <p:cTn id="20" dur="500"/>
                                        <p:tgtEl>
                                          <p:spTgt spid="4">
                                            <p:bg/>
                                          </p:spTgt>
                                        </p:tgtEl>
                                      </p:cBhvr>
                                    </p:animEffect>
                                  </p:childTnLst>
                                </p:cTn>
                              </p:par>
                              <p:par>
                                <p:cTn id="21" presetID="12" presetClass="entr" presetSubtype="4" fill="hold" grpId="0" nodeType="withEffect">
                                  <p:stCondLst>
                                    <p:cond delay="200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24" dur="500"/>
                                        <p:tgtEl>
                                          <p:spTgt spid="4">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6" presetClass="entr" presetSubtype="37"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out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3" grpId="0" build="p" animBg="1">
        <p:tmplLst>
          <p:tmpl>
            <p:tnLst>
              <p:par>
                <p:cTn presetID="12" presetClass="entr" presetSubtype="4"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1">
            <p:tnLst>
              <p:par>
                <p:cTn presetID="12" presetClass="entr" presetSubtype="4"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2">
            <p:tnLst>
              <p:par>
                <p:cTn presetID="12" presetClass="entr" presetSubtype="4"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3">
            <p:tnLst>
              <p:par>
                <p:cTn presetID="12" presetClass="entr" presetSubtype="4"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4">
            <p:tnLst>
              <p:par>
                <p:cTn presetID="12" presetClass="entr" presetSubtype="4"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5">
            <p:tnLst>
              <p:par>
                <p:cTn presetID="12" presetClass="entr" presetSubtype="4"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Lst>
      </p:bldP>
      <p:bldP spid="4" grpId="0" build="p" animBg="1">
        <p:tmplLst>
          <p:tmpl>
            <p:tnLst>
              <p:par>
                <p:cTn presetID="12" presetClass="entr" presetSubtype="4" fill="hold" nodeType="withEffect">
                  <p:stCondLst>
                    <p:cond delay="20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1">
            <p:tnLst>
              <p:par>
                <p:cTn presetID="12" presetClass="entr" presetSubtype="4" fill="hold" nodeType="withEffect">
                  <p:stCondLst>
                    <p:cond delay="20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2">
            <p:tnLst>
              <p:par>
                <p:cTn presetID="12" presetClass="entr" presetSubtype="4" fill="hold" nodeType="withEffect">
                  <p:stCondLst>
                    <p:cond delay="20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3">
            <p:tnLst>
              <p:par>
                <p:cTn presetID="12" presetClass="entr" presetSubtype="4" fill="hold" nodeType="withEffect">
                  <p:stCondLst>
                    <p:cond delay="20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4">
            <p:tnLst>
              <p:par>
                <p:cTn presetID="12" presetClass="entr" presetSubtype="4" fill="hold" nodeType="withEffect">
                  <p:stCondLst>
                    <p:cond delay="20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5">
            <p:tnLst>
              <p:par>
                <p:cTn presetID="12" presetClass="entr" presetSubtype="4" fill="hold" nodeType="withEffect">
                  <p:stCondLst>
                    <p:cond delay="20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511F0AB9-0652-3AF1-916F-1D15058A3807}"/>
              </a:ext>
            </a:extLst>
          </p:cNvPr>
          <p:cNvSpPr>
            <a:spLocks noGrp="1"/>
          </p:cNvSpPr>
          <p:nvPr>
            <p:ph type="pic" sz="quarter" idx="13" hasCustomPrompt="1"/>
          </p:nvPr>
        </p:nvSpPr>
        <p:spPr>
          <a:xfrm>
            <a:off x="0" y="0"/>
            <a:ext cx="8724900" cy="6858002"/>
          </a:xfrm>
          <a:noFill/>
        </p:spPr>
        <p:txBody>
          <a:bodyPr wrap="square" lIns="108000" rIns="108000" anchor="b" anchorCtr="0">
            <a:noAutofit/>
          </a:bodyPr>
          <a:lstStyle>
            <a:lvl1pPr marL="0" indent="0">
              <a:buNone/>
              <a:defRPr sz="2400"/>
            </a:lvl1pPr>
          </a:lstStyle>
          <a:p>
            <a:r>
              <a:rPr lang="en-GB" dirty="0"/>
              <a:t> </a:t>
            </a:r>
            <a:endParaRPr lang="en-US" dirty="0"/>
          </a:p>
        </p:txBody>
      </p:sp>
      <p:sp>
        <p:nvSpPr>
          <p:cNvPr id="2" name="Title 1"/>
          <p:cNvSpPr>
            <a:spLocks noGrp="1"/>
          </p:cNvSpPr>
          <p:nvPr>
            <p:ph type="title" hasCustomPrompt="1"/>
          </p:nvPr>
        </p:nvSpPr>
        <p:spPr>
          <a:xfrm>
            <a:off x="0" y="0"/>
            <a:ext cx="12192000" cy="1171307"/>
          </a:xfrm>
        </p:spPr>
        <p:txBody>
          <a:bodyPr lIns="360000"/>
          <a:lstStyle/>
          <a:p>
            <a:r>
              <a:rPr lang="en-GB" dirty="0"/>
              <a:t>Select to edit comparison title</a:t>
            </a:r>
            <a:endParaRPr lang="en-US" dirty="0"/>
          </a:p>
        </p:txBody>
      </p:sp>
      <p:sp>
        <p:nvSpPr>
          <p:cNvPr id="4" name="Content Placeholder 3"/>
          <p:cNvSpPr>
            <a:spLocks noGrp="1"/>
          </p:cNvSpPr>
          <p:nvPr>
            <p:ph sz="half" idx="2" hasCustomPrompt="1"/>
          </p:nvPr>
        </p:nvSpPr>
        <p:spPr>
          <a:xfrm>
            <a:off x="0" y="1241370"/>
            <a:ext cx="4357687" cy="5218424"/>
          </a:xfrm>
        </p:spPr>
        <p:txBody>
          <a:bodyPr lIns="360000" rIns="180000">
            <a:noAutofit/>
          </a:bodyPr>
          <a:lstStyle>
            <a:lvl1pPr>
              <a:defRPr sz="2400"/>
            </a:lvl1pPr>
            <a:lvl2pPr>
              <a:defRPr sz="2000"/>
            </a:lvl2pPr>
            <a:lvl3pPr>
              <a:defRPr sz="2000"/>
            </a:lvl3pPr>
            <a:lvl4pPr>
              <a:defRPr sz="2000"/>
            </a:lvl4pPr>
            <a:lvl5pPr>
              <a:defRPr sz="2000"/>
            </a:lvl5pPr>
          </a:lstStyle>
          <a:p>
            <a:pPr lvl="0"/>
            <a:r>
              <a:rPr lang="en-GB" dirty="0"/>
              <a:t>Select to edit or choose centre icon</a:t>
            </a:r>
          </a:p>
        </p:txBody>
      </p:sp>
      <p:sp>
        <p:nvSpPr>
          <p:cNvPr id="6" name="Content Placeholder 5"/>
          <p:cNvSpPr>
            <a:spLocks noGrp="1"/>
          </p:cNvSpPr>
          <p:nvPr>
            <p:ph sz="quarter" idx="4" hasCustomPrompt="1"/>
          </p:nvPr>
        </p:nvSpPr>
        <p:spPr>
          <a:xfrm>
            <a:off x="4367213" y="1241371"/>
            <a:ext cx="4357687" cy="5238087"/>
          </a:xfrm>
        </p:spPr>
        <p:txBody>
          <a:bodyPr lIns="360000" rIns="180000">
            <a:noAutofit/>
          </a:bodyPr>
          <a:lstStyle>
            <a:lvl1pPr>
              <a:defRPr sz="2400"/>
            </a:lvl1pPr>
            <a:lvl2pPr>
              <a:defRPr sz="2000"/>
            </a:lvl2pPr>
            <a:lvl3pPr>
              <a:defRPr sz="2000"/>
            </a:lvl3pPr>
            <a:lvl4pPr>
              <a:defRPr sz="2000"/>
            </a:lvl4pPr>
            <a:lvl5pPr>
              <a:defRPr sz="2000"/>
            </a:lvl5pPr>
          </a:lstStyle>
          <a:p>
            <a:pPr lvl="0"/>
            <a:r>
              <a:rPr lang="en-GB" dirty="0"/>
              <a:t>Select to edit or choose centre icon</a:t>
            </a:r>
            <a:endParaRPr lang="en-US" dirty="0"/>
          </a:p>
        </p:txBody>
      </p:sp>
      <p:sp>
        <p:nvSpPr>
          <p:cNvPr id="13" name="Content Placeholder 12">
            <a:extLst>
              <a:ext uri="{FF2B5EF4-FFF2-40B4-BE49-F238E27FC236}">
                <a16:creationId xmlns:a16="http://schemas.microsoft.com/office/drawing/2014/main" id="{51C6601C-25AB-8028-FA6A-7C727029E927}"/>
              </a:ext>
            </a:extLst>
          </p:cNvPr>
          <p:cNvSpPr>
            <a:spLocks noGrp="1"/>
          </p:cNvSpPr>
          <p:nvPr>
            <p:ph sz="quarter" idx="14" hasCustomPrompt="1"/>
          </p:nvPr>
        </p:nvSpPr>
        <p:spPr>
          <a:xfrm>
            <a:off x="8724900" y="1241368"/>
            <a:ext cx="3467100" cy="1319126"/>
          </a:xfrm>
        </p:spPr>
        <p:txBody>
          <a:bodyPr lIns="360000" rIns="360000"/>
          <a:lstStyle>
            <a:lvl1pPr marL="6350" indent="0">
              <a:tabLst/>
              <a:defRPr sz="2400"/>
            </a:lvl1pPr>
            <a:lvl2pPr>
              <a:defRPr sz="2000"/>
            </a:lvl2pPr>
            <a:lvl3pPr>
              <a:defRPr sz="2000"/>
            </a:lvl3pPr>
            <a:lvl4pPr>
              <a:defRPr sz="2000"/>
            </a:lvl4pPr>
            <a:lvl5pPr>
              <a:defRPr sz="2000"/>
            </a:lvl5pPr>
          </a:lstStyle>
          <a:p>
            <a:pPr lvl="0"/>
            <a:r>
              <a:rPr lang="en-GB" dirty="0"/>
              <a:t>Select to edit or choose centre icon</a:t>
            </a:r>
          </a:p>
        </p:txBody>
      </p:sp>
      <p:cxnSp>
        <p:nvCxnSpPr>
          <p:cNvPr id="10" name="Straight Connector 9">
            <a:extLst>
              <a:ext uri="{FF2B5EF4-FFF2-40B4-BE49-F238E27FC236}">
                <a16:creationId xmlns:a16="http://schemas.microsoft.com/office/drawing/2014/main" id="{124437E2-C3EC-3150-E4FB-6A802A7F8A5D}"/>
              </a:ext>
            </a:extLst>
          </p:cNvPr>
          <p:cNvCxnSpPr>
            <a:cxnSpLocks/>
          </p:cNvCxnSpPr>
          <p:nvPr userDrawn="1"/>
        </p:nvCxnSpPr>
        <p:spPr>
          <a:xfrm>
            <a:off x="4762" y="1202095"/>
            <a:ext cx="1193213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18">
            <a:extLst>
              <a:ext uri="{FF2B5EF4-FFF2-40B4-BE49-F238E27FC236}">
                <a16:creationId xmlns:a16="http://schemas.microsoft.com/office/drawing/2014/main" id="{E7276FC8-A4C4-86EF-4747-B7903095DA14}"/>
              </a:ext>
            </a:extLst>
          </p:cNvPr>
          <p:cNvSpPr>
            <a:spLocks noGrp="1"/>
          </p:cNvSpPr>
          <p:nvPr>
            <p:ph type="sldNum" sz="quarter" idx="15"/>
          </p:nvPr>
        </p:nvSpPr>
        <p:spPr>
          <a:xfrm>
            <a:off x="11126221" y="6476983"/>
            <a:ext cx="1065778" cy="365125"/>
          </a:xfrm>
          <a:prstGeom prst="rect">
            <a:avLst/>
          </a:prstGeom>
        </p:spPr>
        <p:txBody>
          <a:bodyPr vert="horz" lIns="0" tIns="45720" rIns="91440" bIns="45720" rtlCol="0" anchor="ctr"/>
          <a:lstStyle>
            <a:lvl1pPr algn="r">
              <a:defRPr sz="1200">
                <a:solidFill>
                  <a:schemeClr val="tx1">
                    <a:tint val="82000"/>
                  </a:schemeClr>
                </a:solidFill>
              </a:defRPr>
            </a:lvl1pPr>
          </a:lstStyle>
          <a:p>
            <a:fld id="{4BE21848-EE5C-D848-9E33-D375363AD77E}" type="slidenum">
              <a:rPr lang="en-US" smtClean="0"/>
              <a:pPr/>
              <a:t>‹#›</a:t>
            </a:fld>
            <a:endParaRPr lang="en-US" dirty="0"/>
          </a:p>
        </p:txBody>
      </p:sp>
      <p:sp>
        <p:nvSpPr>
          <p:cNvPr id="5" name="Date Placeholder 19">
            <a:extLst>
              <a:ext uri="{FF2B5EF4-FFF2-40B4-BE49-F238E27FC236}">
                <a16:creationId xmlns:a16="http://schemas.microsoft.com/office/drawing/2014/main" id="{0563B45C-3930-943C-33A8-5E241EC102C6}"/>
              </a:ext>
            </a:extLst>
          </p:cNvPr>
          <p:cNvSpPr>
            <a:spLocks noGrp="1"/>
          </p:cNvSpPr>
          <p:nvPr>
            <p:ph type="dt" sz="half" idx="16"/>
          </p:nvPr>
        </p:nvSpPr>
        <p:spPr>
          <a:xfrm>
            <a:off x="1523999" y="6476983"/>
            <a:ext cx="120897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70CEE2CB-07C9-084C-AFF1-B79AA64BC165}" type="datetimeFigureOut">
              <a:rPr lang="en-US" smtClean="0"/>
              <a:pPr/>
              <a:t>11/13/25</a:t>
            </a:fld>
            <a:endParaRPr lang="en-US"/>
          </a:p>
        </p:txBody>
      </p:sp>
      <p:sp>
        <p:nvSpPr>
          <p:cNvPr id="12" name="Footer Placeholder 20">
            <a:extLst>
              <a:ext uri="{FF2B5EF4-FFF2-40B4-BE49-F238E27FC236}">
                <a16:creationId xmlns:a16="http://schemas.microsoft.com/office/drawing/2014/main" id="{55EA3868-93A8-51CC-93EA-0F8D68D83E15}"/>
              </a:ext>
            </a:extLst>
          </p:cNvPr>
          <p:cNvSpPr>
            <a:spLocks noGrp="1"/>
          </p:cNvSpPr>
          <p:nvPr>
            <p:ph type="ftr" sz="quarter" idx="3"/>
          </p:nvPr>
        </p:nvSpPr>
        <p:spPr>
          <a:xfrm>
            <a:off x="2732970" y="6476983"/>
            <a:ext cx="8393251"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Tree>
    <p:extLst>
      <p:ext uri="{BB962C8B-B14F-4D97-AF65-F5344CB8AC3E}">
        <p14:creationId xmlns:p14="http://schemas.microsoft.com/office/powerpoint/2010/main" val="31808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grpId="0" nodeType="withEffect">
                                  <p:stCondLst>
                                    <p:cond delay="500"/>
                                  </p:stCondLst>
                                  <p:childTnLst>
                                    <p:set>
                                      <p:cBhvr>
                                        <p:cTn id="10" dur="1" fill="hold">
                                          <p:stCondLst>
                                            <p:cond delay="0"/>
                                          </p:stCondLst>
                                        </p:cTn>
                                        <p:tgtEl>
                                          <p:spTgt spid="4">
                                            <p:bg/>
                                          </p:spTgt>
                                        </p:tgtEl>
                                        <p:attrNameLst>
                                          <p:attrName>style.visibility</p:attrName>
                                        </p:attrNameLst>
                                      </p:cBhvr>
                                      <p:to>
                                        <p:strVal val="visible"/>
                                      </p:to>
                                    </p:set>
                                    <p:anim calcmode="lin" valueType="num">
                                      <p:cBhvr additive="base">
                                        <p:cTn id="11" dur="500"/>
                                        <p:tgtEl>
                                          <p:spTgt spid="4">
                                            <p:bg/>
                                          </p:spTgt>
                                        </p:tgtEl>
                                        <p:attrNameLst>
                                          <p:attrName>ppt_y</p:attrName>
                                        </p:attrNameLst>
                                      </p:cBhvr>
                                      <p:tavLst>
                                        <p:tav tm="0">
                                          <p:val>
                                            <p:strVal val="#ppt_y+#ppt_h*1.125000"/>
                                          </p:val>
                                        </p:tav>
                                        <p:tav tm="100000">
                                          <p:val>
                                            <p:strVal val="#ppt_y"/>
                                          </p:val>
                                        </p:tav>
                                      </p:tavLst>
                                    </p:anim>
                                    <p:animEffect transition="in" filter="wipe(up)">
                                      <p:cBhvr>
                                        <p:cTn id="12" dur="500"/>
                                        <p:tgtEl>
                                          <p:spTgt spid="4">
                                            <p:bg/>
                                          </p:spTgt>
                                        </p:tgtEl>
                                      </p:cBhvr>
                                    </p:animEffect>
                                  </p:childTnLst>
                                </p:cTn>
                              </p:par>
                              <p:par>
                                <p:cTn id="13" presetID="12" presetClass="entr" presetSubtype="4" fill="hold" grpId="0" nodeType="withEffect">
                                  <p:stCondLst>
                                    <p:cond delay="50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4">
                                            <p:txEl>
                                              <p:pRg st="0" end="0"/>
                                            </p:txEl>
                                          </p:spTgt>
                                        </p:tgtEl>
                                      </p:cBhvr>
                                    </p:animEffect>
                                  </p:childTnLst>
                                </p:cTn>
                              </p:par>
                              <p:par>
                                <p:cTn id="17" presetID="12" presetClass="entr" presetSubtype="4" fill="hold" grpId="0" nodeType="withEffect">
                                  <p:stCondLst>
                                    <p:cond delay="1000"/>
                                  </p:stCondLst>
                                  <p:childTnLst>
                                    <p:set>
                                      <p:cBhvr>
                                        <p:cTn id="18" dur="1" fill="hold">
                                          <p:stCondLst>
                                            <p:cond delay="0"/>
                                          </p:stCondLst>
                                        </p:cTn>
                                        <p:tgtEl>
                                          <p:spTgt spid="6">
                                            <p:bg/>
                                          </p:spTgt>
                                        </p:tgtEl>
                                        <p:attrNameLst>
                                          <p:attrName>style.visibility</p:attrName>
                                        </p:attrNameLst>
                                      </p:cBhvr>
                                      <p:to>
                                        <p:strVal val="visible"/>
                                      </p:to>
                                    </p:set>
                                    <p:anim calcmode="lin" valueType="num">
                                      <p:cBhvr additive="base">
                                        <p:cTn id="19" dur="500"/>
                                        <p:tgtEl>
                                          <p:spTgt spid="6">
                                            <p:bg/>
                                          </p:spTgt>
                                        </p:tgtEl>
                                        <p:attrNameLst>
                                          <p:attrName>ppt_y</p:attrName>
                                        </p:attrNameLst>
                                      </p:cBhvr>
                                      <p:tavLst>
                                        <p:tav tm="0">
                                          <p:val>
                                            <p:strVal val="#ppt_y+#ppt_h*1.125000"/>
                                          </p:val>
                                        </p:tav>
                                        <p:tav tm="100000">
                                          <p:val>
                                            <p:strVal val="#ppt_y"/>
                                          </p:val>
                                        </p:tav>
                                      </p:tavLst>
                                    </p:anim>
                                    <p:animEffect transition="in" filter="wipe(up)">
                                      <p:cBhvr>
                                        <p:cTn id="20" dur="500"/>
                                        <p:tgtEl>
                                          <p:spTgt spid="6">
                                            <p:bg/>
                                          </p:spTgt>
                                        </p:tgtEl>
                                      </p:cBhvr>
                                    </p:animEffect>
                                  </p:childTnLst>
                                </p:cTn>
                              </p:par>
                              <p:par>
                                <p:cTn id="21" presetID="12" presetClass="entr" presetSubtype="4" fill="hold" grpId="0" nodeType="withEffect">
                                  <p:stCondLst>
                                    <p:cond delay="100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24" dur="500"/>
                                        <p:tgtEl>
                                          <p:spTgt spid="6">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6" presetClass="entr" presetSubtype="37"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outVertical)">
                                      <p:cBhvr>
                                        <p:cTn id="30" dur="500"/>
                                        <p:tgtEl>
                                          <p:spTgt spid="10"/>
                                        </p:tgtEl>
                                      </p:cBhvr>
                                    </p:animEffect>
                                  </p:childTnLst>
                                </p:cTn>
                              </p:par>
                              <p:par>
                                <p:cTn id="31" presetID="12" presetClass="entr" presetSubtype="4" fill="hold" grpId="0" nodeType="withEffect">
                                  <p:stCondLst>
                                    <p:cond delay="1500"/>
                                  </p:stCondLst>
                                  <p:childTnLst>
                                    <p:set>
                                      <p:cBhvr>
                                        <p:cTn id="32" dur="1" fill="hold">
                                          <p:stCondLst>
                                            <p:cond delay="0"/>
                                          </p:stCondLst>
                                        </p:cTn>
                                        <p:tgtEl>
                                          <p:spTgt spid="13">
                                            <p:bg/>
                                          </p:spTgt>
                                        </p:tgtEl>
                                        <p:attrNameLst>
                                          <p:attrName>style.visibility</p:attrName>
                                        </p:attrNameLst>
                                      </p:cBhvr>
                                      <p:to>
                                        <p:strVal val="visible"/>
                                      </p:to>
                                    </p:set>
                                    <p:anim calcmode="lin" valueType="num">
                                      <p:cBhvr additive="base">
                                        <p:cTn id="33" dur="500"/>
                                        <p:tgtEl>
                                          <p:spTgt spid="13">
                                            <p:bg/>
                                          </p:spTgt>
                                        </p:tgtEl>
                                        <p:attrNameLst>
                                          <p:attrName>ppt_y</p:attrName>
                                        </p:attrNameLst>
                                      </p:cBhvr>
                                      <p:tavLst>
                                        <p:tav tm="0">
                                          <p:val>
                                            <p:strVal val="#ppt_y+#ppt_h*1.125000"/>
                                          </p:val>
                                        </p:tav>
                                        <p:tav tm="100000">
                                          <p:val>
                                            <p:strVal val="#ppt_y"/>
                                          </p:val>
                                        </p:tav>
                                      </p:tavLst>
                                    </p:anim>
                                    <p:animEffect transition="in" filter="wipe(up)">
                                      <p:cBhvr>
                                        <p:cTn id="34" dur="500"/>
                                        <p:tgtEl>
                                          <p:spTgt spid="13">
                                            <p:bg/>
                                          </p:spTgt>
                                        </p:tgtEl>
                                      </p:cBhvr>
                                    </p:animEffect>
                                  </p:childTnLst>
                                </p:cTn>
                              </p:par>
                              <p:par>
                                <p:cTn id="35" presetID="12" presetClass="entr" presetSubtype="4" fill="hold" grpId="0" nodeType="withEffect">
                                  <p:stCondLst>
                                    <p:cond delay="150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additive="base">
                                        <p:cTn id="37"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38"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4" grpId="0" uiExpand="1" build="p" animBg="1">
        <p:tmplLst>
          <p:tmpl>
            <p:tnLst>
              <p:par>
                <p:cTn presetID="12" presetClass="entr" presetSubtype="4"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1">
            <p:tnLst>
              <p:par>
                <p:cTn presetID="12" presetClass="entr" presetSubtype="4"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2">
            <p:tnLst>
              <p:par>
                <p:cTn presetID="12" presetClass="entr" presetSubtype="4"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3">
            <p:tnLst>
              <p:par>
                <p:cTn presetID="12" presetClass="entr" presetSubtype="4"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4">
            <p:tnLst>
              <p:par>
                <p:cTn presetID="12" presetClass="entr" presetSubtype="4"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5">
            <p:tnLst>
              <p:par>
                <p:cTn presetID="12" presetClass="entr" presetSubtype="4"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Lst>
      </p:bldP>
      <p:bldP spid="6" grpId="0" uiExpand="1" build="p" animBg="1">
        <p:tmplLst>
          <p:tmpl>
            <p:tnLst>
              <p:par>
                <p:cTn presetID="12" presetClass="entr" presetSubtype="4" fill="hold" nodeType="withEffect">
                  <p:stCondLst>
                    <p:cond delay="10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ppt_y</p:attrName>
                        </p:attrNameLst>
                      </p:cBhvr>
                      <p:tavLst>
                        <p:tav tm="0">
                          <p:val>
                            <p:strVal val="#ppt_y+#ppt_h*1.125000"/>
                          </p:val>
                        </p:tav>
                        <p:tav tm="100000">
                          <p:val>
                            <p:strVal val="#ppt_y"/>
                          </p:val>
                        </p:tav>
                      </p:tavLst>
                    </p:anim>
                    <p:animEffect transition="in" filter="wipe(up)">
                      <p:cBhvr>
                        <p:cTn dur="500"/>
                        <p:tgtEl>
                          <p:spTgt spid="6"/>
                        </p:tgtEl>
                      </p:cBhvr>
                    </p:animEffect>
                  </p:childTnLst>
                </p:cTn>
              </p:par>
            </p:tnLst>
          </p:tmpl>
          <p:tmpl lvl="1">
            <p:tnLst>
              <p:par>
                <p:cTn presetID="12" presetClass="entr" presetSubtype="4" fill="hold" nodeType="withEffect">
                  <p:stCondLst>
                    <p:cond delay="10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ppt_y</p:attrName>
                        </p:attrNameLst>
                      </p:cBhvr>
                      <p:tavLst>
                        <p:tav tm="0">
                          <p:val>
                            <p:strVal val="#ppt_y+#ppt_h*1.125000"/>
                          </p:val>
                        </p:tav>
                        <p:tav tm="100000">
                          <p:val>
                            <p:strVal val="#ppt_y"/>
                          </p:val>
                        </p:tav>
                      </p:tavLst>
                    </p:anim>
                    <p:animEffect transition="in" filter="wipe(up)">
                      <p:cBhvr>
                        <p:cTn dur="500"/>
                        <p:tgtEl>
                          <p:spTgt spid="6"/>
                        </p:tgtEl>
                      </p:cBhvr>
                    </p:animEffect>
                  </p:childTnLst>
                </p:cTn>
              </p:par>
            </p:tnLst>
          </p:tmpl>
          <p:tmpl lvl="2">
            <p:tnLst>
              <p:par>
                <p:cTn presetID="12" presetClass="entr" presetSubtype="4" fill="hold" nodeType="withEffect">
                  <p:stCondLst>
                    <p:cond delay="10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ppt_y</p:attrName>
                        </p:attrNameLst>
                      </p:cBhvr>
                      <p:tavLst>
                        <p:tav tm="0">
                          <p:val>
                            <p:strVal val="#ppt_y+#ppt_h*1.125000"/>
                          </p:val>
                        </p:tav>
                        <p:tav tm="100000">
                          <p:val>
                            <p:strVal val="#ppt_y"/>
                          </p:val>
                        </p:tav>
                      </p:tavLst>
                    </p:anim>
                    <p:animEffect transition="in" filter="wipe(up)">
                      <p:cBhvr>
                        <p:cTn dur="500"/>
                        <p:tgtEl>
                          <p:spTgt spid="6"/>
                        </p:tgtEl>
                      </p:cBhvr>
                    </p:animEffect>
                  </p:childTnLst>
                </p:cTn>
              </p:par>
            </p:tnLst>
          </p:tmpl>
          <p:tmpl lvl="3">
            <p:tnLst>
              <p:par>
                <p:cTn presetID="12" presetClass="entr" presetSubtype="4" fill="hold" nodeType="withEffect">
                  <p:stCondLst>
                    <p:cond delay="10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ppt_y</p:attrName>
                        </p:attrNameLst>
                      </p:cBhvr>
                      <p:tavLst>
                        <p:tav tm="0">
                          <p:val>
                            <p:strVal val="#ppt_y+#ppt_h*1.125000"/>
                          </p:val>
                        </p:tav>
                        <p:tav tm="100000">
                          <p:val>
                            <p:strVal val="#ppt_y"/>
                          </p:val>
                        </p:tav>
                      </p:tavLst>
                    </p:anim>
                    <p:animEffect transition="in" filter="wipe(up)">
                      <p:cBhvr>
                        <p:cTn dur="500"/>
                        <p:tgtEl>
                          <p:spTgt spid="6"/>
                        </p:tgtEl>
                      </p:cBhvr>
                    </p:animEffect>
                  </p:childTnLst>
                </p:cTn>
              </p:par>
            </p:tnLst>
          </p:tmpl>
          <p:tmpl lvl="4">
            <p:tnLst>
              <p:par>
                <p:cTn presetID="12" presetClass="entr" presetSubtype="4" fill="hold" nodeType="withEffect">
                  <p:stCondLst>
                    <p:cond delay="10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ppt_y</p:attrName>
                        </p:attrNameLst>
                      </p:cBhvr>
                      <p:tavLst>
                        <p:tav tm="0">
                          <p:val>
                            <p:strVal val="#ppt_y+#ppt_h*1.125000"/>
                          </p:val>
                        </p:tav>
                        <p:tav tm="100000">
                          <p:val>
                            <p:strVal val="#ppt_y"/>
                          </p:val>
                        </p:tav>
                      </p:tavLst>
                    </p:anim>
                    <p:animEffect transition="in" filter="wipe(up)">
                      <p:cBhvr>
                        <p:cTn dur="500"/>
                        <p:tgtEl>
                          <p:spTgt spid="6"/>
                        </p:tgtEl>
                      </p:cBhvr>
                    </p:animEffect>
                  </p:childTnLst>
                </p:cTn>
              </p:par>
            </p:tnLst>
          </p:tmpl>
          <p:tmpl lvl="5">
            <p:tnLst>
              <p:par>
                <p:cTn presetID="12" presetClass="entr" presetSubtype="4" fill="hold" nodeType="withEffect">
                  <p:stCondLst>
                    <p:cond delay="10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ppt_y</p:attrName>
                        </p:attrNameLst>
                      </p:cBhvr>
                      <p:tavLst>
                        <p:tav tm="0">
                          <p:val>
                            <p:strVal val="#ppt_y+#ppt_h*1.125000"/>
                          </p:val>
                        </p:tav>
                        <p:tav tm="100000">
                          <p:val>
                            <p:strVal val="#ppt_y"/>
                          </p:val>
                        </p:tav>
                      </p:tavLst>
                    </p:anim>
                    <p:animEffect transition="in" filter="wipe(up)">
                      <p:cBhvr>
                        <p:cTn dur="500"/>
                        <p:tgtEl>
                          <p:spTgt spid="6"/>
                        </p:tgtEl>
                      </p:cBhvr>
                    </p:animEffect>
                  </p:childTnLst>
                </p:cTn>
              </p:par>
            </p:tnLst>
          </p:tmpl>
        </p:tmplLst>
      </p:bldP>
      <p:bldP spid="13" grpId="0" uiExpand="1" build="p" animBg="1">
        <p:tmplLst>
          <p:tmpl>
            <p:tnLst>
              <p:par>
                <p:cTn presetID="12" presetClass="entr" presetSubtype="4" fill="hold" nodeType="withEffect">
                  <p:stCondLst>
                    <p:cond delay="1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p:tgtEl>
                          <p:spTgt spid="13"/>
                        </p:tgtEl>
                        <p:attrNameLst>
                          <p:attrName>ppt_y</p:attrName>
                        </p:attrNameLst>
                      </p:cBhvr>
                      <p:tavLst>
                        <p:tav tm="0">
                          <p:val>
                            <p:strVal val="#ppt_y+#ppt_h*1.125000"/>
                          </p:val>
                        </p:tav>
                        <p:tav tm="100000">
                          <p:val>
                            <p:strVal val="#ppt_y"/>
                          </p:val>
                        </p:tav>
                      </p:tavLst>
                    </p:anim>
                    <p:animEffect transition="in" filter="wipe(up)">
                      <p:cBhvr>
                        <p:cTn dur="500"/>
                        <p:tgtEl>
                          <p:spTgt spid="13"/>
                        </p:tgtEl>
                      </p:cBhvr>
                    </p:animEffect>
                  </p:childTnLst>
                </p:cTn>
              </p:par>
            </p:tnLst>
          </p:tmpl>
          <p:tmpl lvl="1">
            <p:tnLst>
              <p:par>
                <p:cTn presetID="12" presetClass="entr" presetSubtype="4" fill="hold" nodeType="withEffect">
                  <p:stCondLst>
                    <p:cond delay="1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p:tgtEl>
                          <p:spTgt spid="13"/>
                        </p:tgtEl>
                        <p:attrNameLst>
                          <p:attrName>ppt_y</p:attrName>
                        </p:attrNameLst>
                      </p:cBhvr>
                      <p:tavLst>
                        <p:tav tm="0">
                          <p:val>
                            <p:strVal val="#ppt_y+#ppt_h*1.125000"/>
                          </p:val>
                        </p:tav>
                        <p:tav tm="100000">
                          <p:val>
                            <p:strVal val="#ppt_y"/>
                          </p:val>
                        </p:tav>
                      </p:tavLst>
                    </p:anim>
                    <p:animEffect transition="in" filter="wipe(up)">
                      <p:cBhvr>
                        <p:cTn dur="500"/>
                        <p:tgtEl>
                          <p:spTgt spid="13"/>
                        </p:tgtEl>
                      </p:cBhvr>
                    </p:animEffect>
                  </p:childTnLst>
                </p:cTn>
              </p:par>
            </p:tnLst>
          </p:tmpl>
          <p:tmpl lvl="2">
            <p:tnLst>
              <p:par>
                <p:cTn presetID="12" presetClass="entr" presetSubtype="4" fill="hold" nodeType="withEffect">
                  <p:stCondLst>
                    <p:cond delay="1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p:tgtEl>
                          <p:spTgt spid="13"/>
                        </p:tgtEl>
                        <p:attrNameLst>
                          <p:attrName>ppt_y</p:attrName>
                        </p:attrNameLst>
                      </p:cBhvr>
                      <p:tavLst>
                        <p:tav tm="0">
                          <p:val>
                            <p:strVal val="#ppt_y+#ppt_h*1.125000"/>
                          </p:val>
                        </p:tav>
                        <p:tav tm="100000">
                          <p:val>
                            <p:strVal val="#ppt_y"/>
                          </p:val>
                        </p:tav>
                      </p:tavLst>
                    </p:anim>
                    <p:animEffect transition="in" filter="wipe(up)">
                      <p:cBhvr>
                        <p:cTn dur="500"/>
                        <p:tgtEl>
                          <p:spTgt spid="13"/>
                        </p:tgtEl>
                      </p:cBhvr>
                    </p:animEffect>
                  </p:childTnLst>
                </p:cTn>
              </p:par>
            </p:tnLst>
          </p:tmpl>
          <p:tmpl lvl="3">
            <p:tnLst>
              <p:par>
                <p:cTn presetID="12" presetClass="entr" presetSubtype="4" fill="hold" nodeType="withEffect">
                  <p:stCondLst>
                    <p:cond delay="1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p:tgtEl>
                          <p:spTgt spid="13"/>
                        </p:tgtEl>
                        <p:attrNameLst>
                          <p:attrName>ppt_y</p:attrName>
                        </p:attrNameLst>
                      </p:cBhvr>
                      <p:tavLst>
                        <p:tav tm="0">
                          <p:val>
                            <p:strVal val="#ppt_y+#ppt_h*1.125000"/>
                          </p:val>
                        </p:tav>
                        <p:tav tm="100000">
                          <p:val>
                            <p:strVal val="#ppt_y"/>
                          </p:val>
                        </p:tav>
                      </p:tavLst>
                    </p:anim>
                    <p:animEffect transition="in" filter="wipe(up)">
                      <p:cBhvr>
                        <p:cTn dur="500"/>
                        <p:tgtEl>
                          <p:spTgt spid="13"/>
                        </p:tgtEl>
                      </p:cBhvr>
                    </p:animEffect>
                  </p:childTnLst>
                </p:cTn>
              </p:par>
            </p:tnLst>
          </p:tmpl>
          <p:tmpl lvl="4">
            <p:tnLst>
              <p:par>
                <p:cTn presetID="12" presetClass="entr" presetSubtype="4" fill="hold" nodeType="withEffect">
                  <p:stCondLst>
                    <p:cond delay="1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p:tgtEl>
                          <p:spTgt spid="13"/>
                        </p:tgtEl>
                        <p:attrNameLst>
                          <p:attrName>ppt_y</p:attrName>
                        </p:attrNameLst>
                      </p:cBhvr>
                      <p:tavLst>
                        <p:tav tm="0">
                          <p:val>
                            <p:strVal val="#ppt_y+#ppt_h*1.125000"/>
                          </p:val>
                        </p:tav>
                        <p:tav tm="100000">
                          <p:val>
                            <p:strVal val="#ppt_y"/>
                          </p:val>
                        </p:tav>
                      </p:tavLst>
                    </p:anim>
                    <p:animEffect transition="in" filter="wipe(up)">
                      <p:cBhvr>
                        <p:cTn dur="500"/>
                        <p:tgtEl>
                          <p:spTgt spid="13"/>
                        </p:tgtEl>
                      </p:cBhvr>
                    </p:animEffect>
                  </p:childTnLst>
                </p:cTn>
              </p:par>
            </p:tnLst>
          </p:tmpl>
          <p:tmpl lvl="5">
            <p:tnLst>
              <p:par>
                <p:cTn presetID="12" presetClass="entr" presetSubtype="4" fill="hold" nodeType="withEffect">
                  <p:stCondLst>
                    <p:cond delay="1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p:tgtEl>
                          <p:spTgt spid="13"/>
                        </p:tgtEl>
                        <p:attrNameLst>
                          <p:attrName>ppt_y</p:attrName>
                        </p:attrNameLst>
                      </p:cBhvr>
                      <p:tavLst>
                        <p:tav tm="0">
                          <p:val>
                            <p:strVal val="#ppt_y+#ppt_h*1.125000"/>
                          </p:val>
                        </p:tav>
                        <p:tav tm="100000">
                          <p:val>
                            <p:strVal val="#ppt_y"/>
                          </p:val>
                        </p:tav>
                      </p:tavLst>
                    </p:anim>
                    <p:animEffect transition="in" filter="wipe(up)">
                      <p:cBhvr>
                        <p:cTn dur="500"/>
                        <p:tgtEl>
                          <p:spTgt spid="13"/>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E01F6A1-4B78-714C-804C-5EFC10878033}"/>
              </a:ext>
            </a:extLst>
          </p:cNvPr>
          <p:cNvSpPr>
            <a:spLocks noGrp="1"/>
          </p:cNvSpPr>
          <p:nvPr>
            <p:ph type="pic" sz="quarter" idx="13"/>
          </p:nvPr>
        </p:nvSpPr>
        <p:spPr>
          <a:xfrm>
            <a:off x="0" y="0"/>
            <a:ext cx="8724900" cy="6440129"/>
          </a:xfrm>
        </p:spPr>
        <p:txBody>
          <a:bodyPr wrap="square" lIns="108000" rIns="108000" anchor="b" anchorCtr="0">
            <a:noAutofit/>
          </a:bodyPr>
          <a:lstStyle>
            <a:lvl1pPr marL="0" indent="0">
              <a:buNone/>
              <a:defRPr sz="2400"/>
            </a:lvl1pPr>
          </a:lstStyle>
          <a:p>
            <a:endParaRPr lang="en-US" dirty="0"/>
          </a:p>
        </p:txBody>
      </p:sp>
      <p:sp>
        <p:nvSpPr>
          <p:cNvPr id="2" name="Title 1"/>
          <p:cNvSpPr>
            <a:spLocks noGrp="1"/>
          </p:cNvSpPr>
          <p:nvPr>
            <p:ph type="title" hasCustomPrompt="1"/>
          </p:nvPr>
        </p:nvSpPr>
        <p:spPr/>
        <p:txBody>
          <a:bodyPr/>
          <a:lstStyle>
            <a:lvl1pPr>
              <a:defRPr b="1">
                <a:effectLst>
                  <a:glow rad="127000">
                    <a:schemeClr val="tx1">
                      <a:alpha val="10000"/>
                    </a:schemeClr>
                  </a:glow>
                  <a:outerShdw blurRad="457200" algn="ctr" rotWithShape="0">
                    <a:schemeClr val="bg1"/>
                  </a:outerShdw>
                </a:effectLst>
              </a:defRPr>
            </a:lvl1pPr>
          </a:lstStyle>
          <a:p>
            <a:r>
              <a:rPr lang="en-GB" dirty="0"/>
              <a:t>Select to edit title</a:t>
            </a:r>
            <a:endParaRPr lang="en-US" dirty="0"/>
          </a:p>
        </p:txBody>
      </p:sp>
      <p:sp>
        <p:nvSpPr>
          <p:cNvPr id="6" name="Slide Number Placeholder 18">
            <a:extLst>
              <a:ext uri="{FF2B5EF4-FFF2-40B4-BE49-F238E27FC236}">
                <a16:creationId xmlns:a16="http://schemas.microsoft.com/office/drawing/2014/main" id="{93377C5F-DF8D-545D-F6AB-0D15D32C0F6B}"/>
              </a:ext>
            </a:extLst>
          </p:cNvPr>
          <p:cNvSpPr>
            <a:spLocks noGrp="1"/>
          </p:cNvSpPr>
          <p:nvPr>
            <p:ph type="sldNum" sz="quarter" idx="4"/>
          </p:nvPr>
        </p:nvSpPr>
        <p:spPr>
          <a:xfrm>
            <a:off x="11126221" y="6476983"/>
            <a:ext cx="1065778" cy="365125"/>
          </a:xfrm>
          <a:prstGeom prst="rect">
            <a:avLst/>
          </a:prstGeom>
        </p:spPr>
        <p:txBody>
          <a:bodyPr vert="horz" lIns="0" tIns="45720" rIns="91440" bIns="45720" rtlCol="0" anchor="ctr"/>
          <a:lstStyle>
            <a:lvl1pPr algn="r">
              <a:defRPr sz="1200">
                <a:solidFill>
                  <a:schemeClr val="tx1">
                    <a:tint val="82000"/>
                  </a:schemeClr>
                </a:solidFill>
              </a:defRPr>
            </a:lvl1pPr>
          </a:lstStyle>
          <a:p>
            <a:fld id="{4BE21848-EE5C-D848-9E33-D375363AD77E}" type="slidenum">
              <a:rPr lang="en-US" smtClean="0"/>
              <a:pPr/>
              <a:t>‹#›</a:t>
            </a:fld>
            <a:endParaRPr lang="en-US" dirty="0"/>
          </a:p>
        </p:txBody>
      </p:sp>
      <p:sp>
        <p:nvSpPr>
          <p:cNvPr id="7" name="Date Placeholder 19">
            <a:extLst>
              <a:ext uri="{FF2B5EF4-FFF2-40B4-BE49-F238E27FC236}">
                <a16:creationId xmlns:a16="http://schemas.microsoft.com/office/drawing/2014/main" id="{AE00AF3B-6458-72EC-08B9-8E5DA3DE1849}"/>
              </a:ext>
            </a:extLst>
          </p:cNvPr>
          <p:cNvSpPr>
            <a:spLocks noGrp="1"/>
          </p:cNvSpPr>
          <p:nvPr>
            <p:ph type="dt" sz="half" idx="2"/>
          </p:nvPr>
        </p:nvSpPr>
        <p:spPr>
          <a:xfrm>
            <a:off x="1523999" y="6476983"/>
            <a:ext cx="120897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70CEE2CB-07C9-084C-AFF1-B79AA64BC165}" type="datetimeFigureOut">
              <a:rPr lang="en-US" smtClean="0"/>
              <a:pPr/>
              <a:t>11/13/25</a:t>
            </a:fld>
            <a:endParaRPr lang="en-US"/>
          </a:p>
        </p:txBody>
      </p:sp>
      <p:sp>
        <p:nvSpPr>
          <p:cNvPr id="8" name="Footer Placeholder 20">
            <a:extLst>
              <a:ext uri="{FF2B5EF4-FFF2-40B4-BE49-F238E27FC236}">
                <a16:creationId xmlns:a16="http://schemas.microsoft.com/office/drawing/2014/main" id="{7CF236E7-2B3E-1511-D2B5-E876A67AD9D9}"/>
              </a:ext>
            </a:extLst>
          </p:cNvPr>
          <p:cNvSpPr>
            <a:spLocks noGrp="1"/>
          </p:cNvSpPr>
          <p:nvPr>
            <p:ph type="ftr" sz="quarter" idx="3"/>
          </p:nvPr>
        </p:nvSpPr>
        <p:spPr>
          <a:xfrm>
            <a:off x="2732970" y="6476983"/>
            <a:ext cx="8393251"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Tree>
    <p:extLst>
      <p:ext uri="{BB962C8B-B14F-4D97-AF65-F5344CB8AC3E}">
        <p14:creationId xmlns:p14="http://schemas.microsoft.com/office/powerpoint/2010/main" val="46145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ppt_y</p:attrName>
                                        </p:attrNameLst>
                                      </p:cBhvr>
                                      <p:tavLst>
                                        <p:tav tm="0">
                                          <p:val>
                                            <p:strVal val="#ppt_y+#ppt_h*1.125000"/>
                                          </p:val>
                                        </p:tav>
                                        <p:tav tm="100000">
                                          <p:val>
                                            <p:strVal val="#ppt_y"/>
                                          </p:val>
                                        </p:tav>
                                      </p:tavLst>
                                    </p:anim>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78384FAE-DF71-B58A-51F6-0D93F552EBA1}"/>
              </a:ext>
            </a:extLst>
          </p:cNvPr>
          <p:cNvSpPr>
            <a:spLocks noGrp="1"/>
          </p:cNvSpPr>
          <p:nvPr>
            <p:ph type="pic" sz="quarter" idx="14" hasCustomPrompt="1"/>
          </p:nvPr>
        </p:nvSpPr>
        <p:spPr>
          <a:xfrm>
            <a:off x="0" y="0"/>
            <a:ext cx="8724900" cy="6858002"/>
          </a:xfrm>
          <a:noFill/>
        </p:spPr>
        <p:txBody>
          <a:bodyPr wrap="square" lIns="108000" rIns="108000" anchor="b" anchorCtr="0">
            <a:noAutofit/>
          </a:bodyPr>
          <a:lstStyle>
            <a:lvl1pPr marL="0" indent="0">
              <a:buNone/>
              <a:defRPr sz="2400"/>
            </a:lvl1pPr>
          </a:lstStyle>
          <a:p>
            <a:r>
              <a:rPr lang="en-GB" dirty="0"/>
              <a:t> </a:t>
            </a:r>
            <a:endParaRPr lang="en-US" dirty="0"/>
          </a:p>
        </p:txBody>
      </p:sp>
      <p:sp>
        <p:nvSpPr>
          <p:cNvPr id="2" name="Title 1"/>
          <p:cNvSpPr>
            <a:spLocks noGrp="1"/>
          </p:cNvSpPr>
          <p:nvPr>
            <p:ph type="title" hasCustomPrompt="1"/>
          </p:nvPr>
        </p:nvSpPr>
        <p:spPr>
          <a:xfrm>
            <a:off x="0" y="1"/>
            <a:ext cx="8724900" cy="1222743"/>
          </a:xfrm>
          <a:ln>
            <a:noFill/>
          </a:ln>
        </p:spPr>
        <p:txBody>
          <a:bodyPr rIns="540000"/>
          <a:lstStyle/>
          <a:p>
            <a:r>
              <a:rPr lang="en-GB" dirty="0"/>
              <a:t>Select to edit list title</a:t>
            </a:r>
            <a:endParaRPr lang="en-US" dirty="0"/>
          </a:p>
        </p:txBody>
      </p:sp>
      <p:sp>
        <p:nvSpPr>
          <p:cNvPr id="7" name="Content Placeholder 6">
            <a:extLst>
              <a:ext uri="{FF2B5EF4-FFF2-40B4-BE49-F238E27FC236}">
                <a16:creationId xmlns:a16="http://schemas.microsoft.com/office/drawing/2014/main" id="{92B0D2EA-6B7D-F841-9A9A-A136C238D8E8}"/>
              </a:ext>
            </a:extLst>
          </p:cNvPr>
          <p:cNvSpPr>
            <a:spLocks noGrp="1"/>
          </p:cNvSpPr>
          <p:nvPr>
            <p:ph sz="quarter" idx="13" hasCustomPrompt="1"/>
          </p:nvPr>
        </p:nvSpPr>
        <p:spPr>
          <a:xfrm>
            <a:off x="0" y="1273967"/>
            <a:ext cx="8724900" cy="5185827"/>
          </a:xfrm>
        </p:spPr>
        <p:txBody>
          <a:bodyPr tIns="180000" rIns="540000">
            <a:noAutofit/>
          </a:bodyPr>
          <a:lstStyle>
            <a:lvl1pPr marL="457200" indent="-457200">
              <a:buFont typeface="Arial" panose="020B0604020202020204" pitchFamily="34" charset="0"/>
              <a:buChar char="•"/>
              <a:defRPr/>
            </a:lvl1pPr>
          </a:lstStyle>
          <a:p>
            <a:pPr lvl="0"/>
            <a:r>
              <a:rPr lang="en-GB" dirty="0"/>
              <a:t>Select to edit list or choose centre icon</a:t>
            </a:r>
          </a:p>
        </p:txBody>
      </p:sp>
      <p:cxnSp>
        <p:nvCxnSpPr>
          <p:cNvPr id="10" name="Straight Connector 9">
            <a:extLst>
              <a:ext uri="{FF2B5EF4-FFF2-40B4-BE49-F238E27FC236}">
                <a16:creationId xmlns:a16="http://schemas.microsoft.com/office/drawing/2014/main" id="{15ACF9AB-9947-E149-B78B-EEEE39EA0C03}"/>
              </a:ext>
            </a:extLst>
          </p:cNvPr>
          <p:cNvCxnSpPr>
            <a:cxnSpLocks/>
          </p:cNvCxnSpPr>
          <p:nvPr userDrawn="1"/>
        </p:nvCxnSpPr>
        <p:spPr>
          <a:xfrm>
            <a:off x="0" y="1248355"/>
            <a:ext cx="87249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8">
            <a:extLst>
              <a:ext uri="{FF2B5EF4-FFF2-40B4-BE49-F238E27FC236}">
                <a16:creationId xmlns:a16="http://schemas.microsoft.com/office/drawing/2014/main" id="{322DCC4B-FB59-2A8E-BC80-808C7D792E88}"/>
              </a:ext>
            </a:extLst>
          </p:cNvPr>
          <p:cNvSpPr>
            <a:spLocks noGrp="1"/>
          </p:cNvSpPr>
          <p:nvPr>
            <p:ph type="sldNum" sz="quarter" idx="4"/>
          </p:nvPr>
        </p:nvSpPr>
        <p:spPr>
          <a:xfrm>
            <a:off x="11126221" y="6476983"/>
            <a:ext cx="1065778" cy="365125"/>
          </a:xfrm>
          <a:prstGeom prst="rect">
            <a:avLst/>
          </a:prstGeom>
        </p:spPr>
        <p:txBody>
          <a:bodyPr vert="horz" lIns="0" tIns="45720" rIns="91440" bIns="45720" rtlCol="0" anchor="ctr"/>
          <a:lstStyle>
            <a:lvl1pPr algn="r">
              <a:defRPr sz="1200">
                <a:solidFill>
                  <a:schemeClr val="tx1">
                    <a:tint val="82000"/>
                  </a:schemeClr>
                </a:solidFill>
              </a:defRPr>
            </a:lvl1pPr>
          </a:lstStyle>
          <a:p>
            <a:fld id="{4BE21848-EE5C-D848-9E33-D375363AD77E}" type="slidenum">
              <a:rPr lang="en-US" smtClean="0"/>
              <a:pPr/>
              <a:t>‹#›</a:t>
            </a:fld>
            <a:endParaRPr lang="en-US" dirty="0"/>
          </a:p>
        </p:txBody>
      </p:sp>
      <p:sp>
        <p:nvSpPr>
          <p:cNvPr id="9" name="Date Placeholder 19">
            <a:extLst>
              <a:ext uri="{FF2B5EF4-FFF2-40B4-BE49-F238E27FC236}">
                <a16:creationId xmlns:a16="http://schemas.microsoft.com/office/drawing/2014/main" id="{746DE5AB-9A1F-E1E9-A9DC-C9ED61D9594E}"/>
              </a:ext>
            </a:extLst>
          </p:cNvPr>
          <p:cNvSpPr>
            <a:spLocks noGrp="1"/>
          </p:cNvSpPr>
          <p:nvPr>
            <p:ph type="dt" sz="half" idx="2"/>
          </p:nvPr>
        </p:nvSpPr>
        <p:spPr>
          <a:xfrm>
            <a:off x="1523999" y="6476983"/>
            <a:ext cx="120897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70CEE2CB-07C9-084C-AFF1-B79AA64BC165}" type="datetimeFigureOut">
              <a:rPr lang="en-US" smtClean="0"/>
              <a:pPr/>
              <a:t>11/13/25</a:t>
            </a:fld>
            <a:endParaRPr lang="en-US"/>
          </a:p>
        </p:txBody>
      </p:sp>
      <p:sp>
        <p:nvSpPr>
          <p:cNvPr id="11" name="Footer Placeholder 20">
            <a:extLst>
              <a:ext uri="{FF2B5EF4-FFF2-40B4-BE49-F238E27FC236}">
                <a16:creationId xmlns:a16="http://schemas.microsoft.com/office/drawing/2014/main" id="{3F356847-B2F1-8B51-868B-1399BBB68052}"/>
              </a:ext>
            </a:extLst>
          </p:cNvPr>
          <p:cNvSpPr>
            <a:spLocks noGrp="1"/>
          </p:cNvSpPr>
          <p:nvPr>
            <p:ph type="ftr" sz="quarter" idx="3"/>
          </p:nvPr>
        </p:nvSpPr>
        <p:spPr>
          <a:xfrm>
            <a:off x="2732970" y="6476983"/>
            <a:ext cx="8393251"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Tree>
    <p:extLst>
      <p:ext uri="{BB962C8B-B14F-4D97-AF65-F5344CB8AC3E}">
        <p14:creationId xmlns:p14="http://schemas.microsoft.com/office/powerpoint/2010/main" val="220375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6" presetClass="entr" presetSubtype="37"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7">
                                            <p:bg/>
                                          </p:spTgt>
                                        </p:tgtEl>
                                        <p:attrNameLst>
                                          <p:attrName>style.visibility</p:attrName>
                                        </p:attrNameLst>
                                      </p:cBhvr>
                                      <p:to>
                                        <p:strVal val="visible"/>
                                      </p:to>
                                    </p:set>
                                    <p:anim calcmode="lin" valueType="num">
                                      <p:cBhvr additive="base">
                                        <p:cTn id="14" dur="500"/>
                                        <p:tgtEl>
                                          <p:spTgt spid="7">
                                            <p:bg/>
                                          </p:spTgt>
                                        </p:tgtEl>
                                        <p:attrNameLst>
                                          <p:attrName>ppt_y</p:attrName>
                                        </p:attrNameLst>
                                      </p:cBhvr>
                                      <p:tavLst>
                                        <p:tav tm="0">
                                          <p:val>
                                            <p:strVal val="#ppt_y+#ppt_h*1.125000"/>
                                          </p:val>
                                        </p:tav>
                                        <p:tav tm="100000">
                                          <p:val>
                                            <p:strVal val="#ppt_y"/>
                                          </p:val>
                                        </p:tav>
                                      </p:tavLst>
                                    </p:anim>
                                    <p:animEffect transition="in" filter="wipe(up)">
                                      <p:cBhvr>
                                        <p:cTn id="15" dur="500"/>
                                        <p:tgtEl>
                                          <p:spTgt spid="7">
                                            <p:bg/>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19" dur="500"/>
                                        <p:tgtEl>
                                          <p:spTgt spid="7">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build="p" animBg="1">
        <p:tmplLst>
          <p:tmpl>
            <p:tnLst>
              <p:par>
                <p:cTn presetID="1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ppt_y</p:attrName>
                        </p:attrNameLst>
                      </p:cBhvr>
                      <p:tavLst>
                        <p:tav tm="0">
                          <p:val>
                            <p:strVal val="#ppt_y+#ppt_h*1.125000"/>
                          </p:val>
                        </p:tav>
                        <p:tav tm="100000">
                          <p:val>
                            <p:strVal val="#ppt_y"/>
                          </p:val>
                        </p:tav>
                      </p:tavLst>
                    </p:anim>
                    <p:animEffect transition="in" filter="wipe(up)">
                      <p:cBhvr>
                        <p:cTn dur="500"/>
                        <p:tgtEl>
                          <p:spTgt spid="7"/>
                        </p:tgtEl>
                      </p:cBhvr>
                    </p:animEffect>
                  </p:childTnLst>
                </p:cTn>
              </p:par>
            </p:tnLst>
          </p:tmpl>
          <p:tmpl lvl="1">
            <p:tnLst>
              <p:par>
                <p:cTn presetID="1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ppt_y</p:attrName>
                        </p:attrNameLst>
                      </p:cBhvr>
                      <p:tavLst>
                        <p:tav tm="0">
                          <p:val>
                            <p:strVal val="#ppt_y+#ppt_h*1.125000"/>
                          </p:val>
                        </p:tav>
                        <p:tav tm="100000">
                          <p:val>
                            <p:strVal val="#ppt_y"/>
                          </p:val>
                        </p:tav>
                      </p:tavLst>
                    </p:anim>
                    <p:animEffect transition="in" filter="wipe(up)">
                      <p:cBhvr>
                        <p:cTn dur="500"/>
                        <p:tgtEl>
                          <p:spTgt spid="7"/>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ppt_y</p:attrName>
                        </p:attrNameLst>
                      </p:cBhvr>
                      <p:tavLst>
                        <p:tav tm="0">
                          <p:val>
                            <p:strVal val="#ppt_y+#ppt_h*1.125000"/>
                          </p:val>
                        </p:tav>
                        <p:tav tm="100000">
                          <p:val>
                            <p:strVal val="#ppt_y"/>
                          </p:val>
                        </p:tav>
                      </p:tavLst>
                    </p:anim>
                    <p:animEffect transition="in" filter="wipe(up)">
                      <p:cBhvr>
                        <p:cTn dur="500"/>
                        <p:tgtEl>
                          <p:spTgt spid="7"/>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ppt_y</p:attrName>
                        </p:attrNameLst>
                      </p:cBhvr>
                      <p:tavLst>
                        <p:tav tm="0">
                          <p:val>
                            <p:strVal val="#ppt_y+#ppt_h*1.125000"/>
                          </p:val>
                        </p:tav>
                        <p:tav tm="100000">
                          <p:val>
                            <p:strVal val="#ppt_y"/>
                          </p:val>
                        </p:tav>
                      </p:tavLst>
                    </p:anim>
                    <p:animEffect transition="in" filter="wipe(up)">
                      <p:cBhvr>
                        <p:cTn dur="500"/>
                        <p:tgtEl>
                          <p:spTgt spid="7"/>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ppt_y</p:attrName>
                        </p:attrNameLst>
                      </p:cBhvr>
                      <p:tavLst>
                        <p:tav tm="0">
                          <p:val>
                            <p:strVal val="#ppt_y+#ppt_h*1.125000"/>
                          </p:val>
                        </p:tav>
                        <p:tav tm="100000">
                          <p:val>
                            <p:strVal val="#ppt_y"/>
                          </p:val>
                        </p:tav>
                      </p:tavLst>
                    </p:anim>
                    <p:animEffect transition="in" filter="wipe(up)">
                      <p:cBhvr>
                        <p:cTn dur="500"/>
                        <p:tgtEl>
                          <p:spTgt spid="7"/>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ppt_y</p:attrName>
                        </p:attrNameLst>
                      </p:cBhvr>
                      <p:tavLst>
                        <p:tav tm="0">
                          <p:val>
                            <p:strVal val="#ppt_y+#ppt_h*1.125000"/>
                          </p:val>
                        </p:tav>
                        <p:tav tm="100000">
                          <p:val>
                            <p:strVal val="#ppt_y"/>
                          </p:val>
                        </p:tav>
                      </p:tavLst>
                    </p:anim>
                    <p:animEffect transition="in" filter="wipe(up)">
                      <p:cBhvr>
                        <p:cTn dur="500"/>
                        <p:tgtEl>
                          <p:spTgt spid="7"/>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18">
            <a:extLst>
              <a:ext uri="{FF2B5EF4-FFF2-40B4-BE49-F238E27FC236}">
                <a16:creationId xmlns:a16="http://schemas.microsoft.com/office/drawing/2014/main" id="{923AB188-3338-E16F-4929-1EEBDC397CE2}"/>
              </a:ext>
            </a:extLst>
          </p:cNvPr>
          <p:cNvSpPr>
            <a:spLocks noGrp="1"/>
          </p:cNvSpPr>
          <p:nvPr>
            <p:ph type="sldNum" sz="quarter" idx="4"/>
          </p:nvPr>
        </p:nvSpPr>
        <p:spPr>
          <a:xfrm>
            <a:off x="11126221" y="6476983"/>
            <a:ext cx="1065778" cy="365125"/>
          </a:xfrm>
          <a:prstGeom prst="rect">
            <a:avLst/>
          </a:prstGeom>
        </p:spPr>
        <p:txBody>
          <a:bodyPr vert="horz" lIns="0" tIns="45720" rIns="91440" bIns="45720" rtlCol="0" anchor="ctr"/>
          <a:lstStyle>
            <a:lvl1pPr algn="r">
              <a:defRPr sz="1200">
                <a:solidFill>
                  <a:schemeClr val="tx1">
                    <a:tint val="82000"/>
                  </a:schemeClr>
                </a:solidFill>
              </a:defRPr>
            </a:lvl1pPr>
          </a:lstStyle>
          <a:p>
            <a:fld id="{4BE21848-EE5C-D848-9E33-D375363AD77E}" type="slidenum">
              <a:rPr lang="en-US" smtClean="0"/>
              <a:pPr/>
              <a:t>‹#›</a:t>
            </a:fld>
            <a:endParaRPr lang="en-US" dirty="0"/>
          </a:p>
        </p:txBody>
      </p:sp>
      <p:sp>
        <p:nvSpPr>
          <p:cNvPr id="6" name="Date Placeholder 19">
            <a:extLst>
              <a:ext uri="{FF2B5EF4-FFF2-40B4-BE49-F238E27FC236}">
                <a16:creationId xmlns:a16="http://schemas.microsoft.com/office/drawing/2014/main" id="{E910670B-1171-31A7-DFA9-5FEBEFA39BB8}"/>
              </a:ext>
            </a:extLst>
          </p:cNvPr>
          <p:cNvSpPr>
            <a:spLocks noGrp="1"/>
          </p:cNvSpPr>
          <p:nvPr>
            <p:ph type="dt" sz="half" idx="2"/>
          </p:nvPr>
        </p:nvSpPr>
        <p:spPr>
          <a:xfrm>
            <a:off x="1523999" y="6476983"/>
            <a:ext cx="120897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70CEE2CB-07C9-084C-AFF1-B79AA64BC165}" type="datetimeFigureOut">
              <a:rPr lang="en-US" smtClean="0"/>
              <a:pPr/>
              <a:t>11/13/25</a:t>
            </a:fld>
            <a:endParaRPr lang="en-US"/>
          </a:p>
        </p:txBody>
      </p:sp>
      <p:sp>
        <p:nvSpPr>
          <p:cNvPr id="7" name="Footer Placeholder 20">
            <a:extLst>
              <a:ext uri="{FF2B5EF4-FFF2-40B4-BE49-F238E27FC236}">
                <a16:creationId xmlns:a16="http://schemas.microsoft.com/office/drawing/2014/main" id="{5605C35D-B08F-22D8-75E7-537ECA99E791}"/>
              </a:ext>
            </a:extLst>
          </p:cNvPr>
          <p:cNvSpPr>
            <a:spLocks noGrp="1"/>
          </p:cNvSpPr>
          <p:nvPr>
            <p:ph type="ftr" sz="quarter" idx="3"/>
          </p:nvPr>
        </p:nvSpPr>
        <p:spPr>
          <a:xfrm>
            <a:off x="2732970" y="6476983"/>
            <a:ext cx="8393251"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Tree>
    <p:extLst>
      <p:ext uri="{BB962C8B-B14F-4D97-AF65-F5344CB8AC3E}">
        <p14:creationId xmlns:p14="http://schemas.microsoft.com/office/powerpoint/2010/main" val="33201436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screen">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96FE5192-E0F5-2F64-9A4B-63BBC59D79FC}"/>
              </a:ext>
            </a:extLst>
          </p:cNvPr>
          <p:cNvSpPr>
            <a:spLocks noGrp="1"/>
          </p:cNvSpPr>
          <p:nvPr>
            <p:ph type="pic" sz="quarter" idx="14" hasCustomPrompt="1"/>
          </p:nvPr>
        </p:nvSpPr>
        <p:spPr>
          <a:xfrm>
            <a:off x="0" y="0"/>
            <a:ext cx="8724900" cy="6858002"/>
          </a:xfrm>
          <a:noFill/>
        </p:spPr>
        <p:txBody>
          <a:bodyPr wrap="square" lIns="108000" rIns="108000" anchor="b" anchorCtr="0">
            <a:noAutofit/>
          </a:bodyPr>
          <a:lstStyle>
            <a:lvl1pPr marL="0" indent="0">
              <a:buNone/>
              <a:defRPr sz="2400"/>
            </a:lvl1pPr>
          </a:lstStyle>
          <a:p>
            <a:r>
              <a:rPr lang="en-GB" dirty="0"/>
              <a:t> </a:t>
            </a:r>
            <a:endParaRPr lang="en-US" dirty="0"/>
          </a:p>
        </p:txBody>
      </p:sp>
      <p:sp>
        <p:nvSpPr>
          <p:cNvPr id="14" name="Content Placeholder 13">
            <a:extLst>
              <a:ext uri="{FF2B5EF4-FFF2-40B4-BE49-F238E27FC236}">
                <a16:creationId xmlns:a16="http://schemas.microsoft.com/office/drawing/2014/main" id="{B8BFA980-3154-FB4B-AC37-7AF2CF21E544}"/>
              </a:ext>
            </a:extLst>
          </p:cNvPr>
          <p:cNvSpPr>
            <a:spLocks noGrp="1"/>
          </p:cNvSpPr>
          <p:nvPr>
            <p:ph sz="quarter" idx="13" hasCustomPrompt="1"/>
          </p:nvPr>
        </p:nvSpPr>
        <p:spPr>
          <a:xfrm>
            <a:off x="0" y="0"/>
            <a:ext cx="8724900" cy="6459794"/>
          </a:xfrm>
        </p:spPr>
        <p:txBody>
          <a:bodyPr tIns="720000">
            <a:noAutofit/>
          </a:bodyPr>
          <a:lstStyle/>
          <a:p>
            <a:pPr lvl="0"/>
            <a:r>
              <a:rPr lang="en-GB" dirty="0"/>
              <a:t>Select to edit or choose centre icon</a:t>
            </a:r>
          </a:p>
          <a:p>
            <a:pPr lvl="1"/>
            <a:endParaRPr lang="en-US" dirty="0"/>
          </a:p>
        </p:txBody>
      </p:sp>
      <p:sp>
        <p:nvSpPr>
          <p:cNvPr id="6" name="Slide Number Placeholder 18">
            <a:extLst>
              <a:ext uri="{FF2B5EF4-FFF2-40B4-BE49-F238E27FC236}">
                <a16:creationId xmlns:a16="http://schemas.microsoft.com/office/drawing/2014/main" id="{8521A7BD-D4FC-50C8-243E-C5544359A7AE}"/>
              </a:ext>
            </a:extLst>
          </p:cNvPr>
          <p:cNvSpPr>
            <a:spLocks noGrp="1"/>
          </p:cNvSpPr>
          <p:nvPr>
            <p:ph type="sldNum" sz="quarter" idx="4"/>
          </p:nvPr>
        </p:nvSpPr>
        <p:spPr>
          <a:xfrm>
            <a:off x="11126221" y="6476983"/>
            <a:ext cx="1065778" cy="365125"/>
          </a:xfrm>
          <a:prstGeom prst="rect">
            <a:avLst/>
          </a:prstGeom>
        </p:spPr>
        <p:txBody>
          <a:bodyPr vert="horz" lIns="0" tIns="45720" rIns="91440" bIns="45720" rtlCol="0" anchor="ctr"/>
          <a:lstStyle>
            <a:lvl1pPr algn="r">
              <a:defRPr sz="1200">
                <a:solidFill>
                  <a:schemeClr val="tx1">
                    <a:tint val="82000"/>
                  </a:schemeClr>
                </a:solidFill>
              </a:defRPr>
            </a:lvl1pPr>
          </a:lstStyle>
          <a:p>
            <a:fld id="{4BE21848-EE5C-D848-9E33-D375363AD77E}" type="slidenum">
              <a:rPr lang="en-US" smtClean="0"/>
              <a:pPr/>
              <a:t>‹#›</a:t>
            </a:fld>
            <a:endParaRPr lang="en-US" dirty="0"/>
          </a:p>
        </p:txBody>
      </p:sp>
      <p:sp>
        <p:nvSpPr>
          <p:cNvPr id="7" name="Date Placeholder 19">
            <a:extLst>
              <a:ext uri="{FF2B5EF4-FFF2-40B4-BE49-F238E27FC236}">
                <a16:creationId xmlns:a16="http://schemas.microsoft.com/office/drawing/2014/main" id="{07620DCA-888E-111A-2A8B-3832F6FB5252}"/>
              </a:ext>
            </a:extLst>
          </p:cNvPr>
          <p:cNvSpPr>
            <a:spLocks noGrp="1"/>
          </p:cNvSpPr>
          <p:nvPr>
            <p:ph type="dt" sz="half" idx="2"/>
          </p:nvPr>
        </p:nvSpPr>
        <p:spPr>
          <a:xfrm>
            <a:off x="1523999" y="6476983"/>
            <a:ext cx="120897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70CEE2CB-07C9-084C-AFF1-B79AA64BC165}" type="datetimeFigureOut">
              <a:rPr lang="en-US" smtClean="0"/>
              <a:pPr/>
              <a:t>11/13/25</a:t>
            </a:fld>
            <a:endParaRPr lang="en-US"/>
          </a:p>
        </p:txBody>
      </p:sp>
      <p:sp>
        <p:nvSpPr>
          <p:cNvPr id="8" name="Footer Placeholder 20">
            <a:extLst>
              <a:ext uri="{FF2B5EF4-FFF2-40B4-BE49-F238E27FC236}">
                <a16:creationId xmlns:a16="http://schemas.microsoft.com/office/drawing/2014/main" id="{ED6F9B57-5987-99F6-9638-C308AF6DE3FE}"/>
              </a:ext>
            </a:extLst>
          </p:cNvPr>
          <p:cNvSpPr>
            <a:spLocks noGrp="1"/>
          </p:cNvSpPr>
          <p:nvPr>
            <p:ph type="ftr" sz="quarter" idx="3"/>
          </p:nvPr>
        </p:nvSpPr>
        <p:spPr>
          <a:xfrm>
            <a:off x="2732970" y="6476983"/>
            <a:ext cx="8393251"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Tree>
    <p:extLst>
      <p:ext uri="{BB962C8B-B14F-4D97-AF65-F5344CB8AC3E}">
        <p14:creationId xmlns:p14="http://schemas.microsoft.com/office/powerpoint/2010/main" val="142794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bg/>
                                          </p:spTgt>
                                        </p:tgtEl>
                                        <p:attrNameLst>
                                          <p:attrName>style.visibility</p:attrName>
                                        </p:attrNameLst>
                                      </p:cBhvr>
                                      <p:to>
                                        <p:strVal val="visible"/>
                                      </p:to>
                                    </p:set>
                                    <p:animEffect transition="in" filter="fade">
                                      <p:cBhvr>
                                        <p:cTn id="7" dur="500"/>
                                        <p:tgtEl>
                                          <p:spTgt spid="1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uiExpand="1" build="p" animBg="1">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D0607813-1A8C-8952-44A3-44EED6880D40}"/>
              </a:ext>
            </a:extLst>
          </p:cNvPr>
          <p:cNvSpPr>
            <a:spLocks noGrp="1"/>
          </p:cNvSpPr>
          <p:nvPr>
            <p:ph type="pic" sz="quarter" idx="13" hasCustomPrompt="1"/>
          </p:nvPr>
        </p:nvSpPr>
        <p:spPr>
          <a:xfrm>
            <a:off x="0" y="0"/>
            <a:ext cx="8724900" cy="6858002"/>
          </a:xfrm>
          <a:noFill/>
        </p:spPr>
        <p:txBody>
          <a:bodyPr wrap="square" lIns="108000" rIns="108000" anchor="b" anchorCtr="0">
            <a:noAutofit/>
          </a:bodyPr>
          <a:lstStyle>
            <a:lvl1pPr marL="0" indent="0">
              <a:buNone/>
              <a:defRPr sz="2400"/>
            </a:lvl1pPr>
          </a:lstStyle>
          <a:p>
            <a:r>
              <a:rPr lang="en-GB" dirty="0"/>
              <a:t> </a:t>
            </a:r>
            <a:endParaRPr lang="en-US" dirty="0"/>
          </a:p>
        </p:txBody>
      </p:sp>
      <p:sp>
        <p:nvSpPr>
          <p:cNvPr id="3" name="Content Placeholder 2"/>
          <p:cNvSpPr>
            <a:spLocks noGrp="1"/>
          </p:cNvSpPr>
          <p:nvPr>
            <p:ph idx="1" hasCustomPrompt="1"/>
          </p:nvPr>
        </p:nvSpPr>
        <p:spPr>
          <a:xfrm>
            <a:off x="-1" y="0"/>
            <a:ext cx="8724901" cy="6449962"/>
          </a:xfrm>
        </p:spPr>
        <p:txBody>
          <a:bodyPr lIns="4680000" tIns="720000" rIns="360000">
            <a:no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Select to edit or choose centre icon</a:t>
            </a:r>
          </a:p>
        </p:txBody>
      </p:sp>
      <p:sp>
        <p:nvSpPr>
          <p:cNvPr id="2" name="Title 1"/>
          <p:cNvSpPr>
            <a:spLocks noGrp="1"/>
          </p:cNvSpPr>
          <p:nvPr>
            <p:ph type="title" hasCustomPrompt="1"/>
          </p:nvPr>
        </p:nvSpPr>
        <p:spPr>
          <a:xfrm>
            <a:off x="0" y="-1"/>
            <a:ext cx="3749247" cy="1600200"/>
          </a:xfrm>
        </p:spPr>
        <p:txBody>
          <a:bodyPr lIns="360000" tIns="288000" rIns="288000" bIns="288000" anchor="b">
            <a:normAutofit/>
          </a:bodyPr>
          <a:lstStyle>
            <a:lvl1pPr>
              <a:defRPr sz="3200"/>
            </a:lvl1pPr>
          </a:lstStyle>
          <a:p>
            <a:r>
              <a:rPr lang="en-GB" dirty="0"/>
              <a:t>Select to edit caption title</a:t>
            </a:r>
            <a:endParaRPr lang="en-US" dirty="0"/>
          </a:p>
        </p:txBody>
      </p:sp>
      <p:sp>
        <p:nvSpPr>
          <p:cNvPr id="4" name="Text Placeholder 3"/>
          <p:cNvSpPr>
            <a:spLocks noGrp="1"/>
          </p:cNvSpPr>
          <p:nvPr>
            <p:ph type="body" sz="half" idx="2" hasCustomPrompt="1"/>
          </p:nvPr>
        </p:nvSpPr>
        <p:spPr>
          <a:xfrm>
            <a:off x="1" y="1600199"/>
            <a:ext cx="3749246" cy="858624"/>
          </a:xfrm>
        </p:spPr>
        <p:txBody>
          <a:bodyPr lIns="360000" tIns="288000" rIns="288000"/>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Select to edit text</a:t>
            </a:r>
          </a:p>
        </p:txBody>
      </p:sp>
      <p:cxnSp>
        <p:nvCxnSpPr>
          <p:cNvPr id="11" name="Straight Connector 10">
            <a:extLst>
              <a:ext uri="{FF2B5EF4-FFF2-40B4-BE49-F238E27FC236}">
                <a16:creationId xmlns:a16="http://schemas.microsoft.com/office/drawing/2014/main" id="{F9C249DD-6336-9E50-F400-0973B57EED90}"/>
              </a:ext>
            </a:extLst>
          </p:cNvPr>
          <p:cNvCxnSpPr>
            <a:cxnSpLocks/>
          </p:cNvCxnSpPr>
          <p:nvPr userDrawn="1"/>
        </p:nvCxnSpPr>
        <p:spPr>
          <a:xfrm flipV="1">
            <a:off x="3771551" y="-1"/>
            <a:ext cx="0" cy="24588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18">
            <a:extLst>
              <a:ext uri="{FF2B5EF4-FFF2-40B4-BE49-F238E27FC236}">
                <a16:creationId xmlns:a16="http://schemas.microsoft.com/office/drawing/2014/main" id="{081463B0-0DC6-62F5-29A1-2653075A0914}"/>
              </a:ext>
            </a:extLst>
          </p:cNvPr>
          <p:cNvSpPr>
            <a:spLocks noGrp="1"/>
          </p:cNvSpPr>
          <p:nvPr>
            <p:ph type="sldNum" sz="quarter" idx="4"/>
          </p:nvPr>
        </p:nvSpPr>
        <p:spPr>
          <a:xfrm>
            <a:off x="11126221" y="6476983"/>
            <a:ext cx="1065778" cy="365125"/>
          </a:xfrm>
          <a:prstGeom prst="rect">
            <a:avLst/>
          </a:prstGeom>
        </p:spPr>
        <p:txBody>
          <a:bodyPr vert="horz" lIns="0" tIns="45720" rIns="91440" bIns="45720" rtlCol="0" anchor="ctr"/>
          <a:lstStyle>
            <a:lvl1pPr algn="r">
              <a:defRPr sz="1200">
                <a:solidFill>
                  <a:schemeClr val="tx1">
                    <a:tint val="82000"/>
                  </a:schemeClr>
                </a:solidFill>
              </a:defRPr>
            </a:lvl1pPr>
          </a:lstStyle>
          <a:p>
            <a:fld id="{4BE21848-EE5C-D848-9E33-D375363AD77E}" type="slidenum">
              <a:rPr lang="en-US" smtClean="0"/>
              <a:pPr/>
              <a:t>‹#›</a:t>
            </a:fld>
            <a:endParaRPr lang="en-US" dirty="0"/>
          </a:p>
        </p:txBody>
      </p:sp>
      <p:sp>
        <p:nvSpPr>
          <p:cNvPr id="10" name="Date Placeholder 19">
            <a:extLst>
              <a:ext uri="{FF2B5EF4-FFF2-40B4-BE49-F238E27FC236}">
                <a16:creationId xmlns:a16="http://schemas.microsoft.com/office/drawing/2014/main" id="{D4036B5B-15F3-8CEE-543B-58CA8218BEC0}"/>
              </a:ext>
            </a:extLst>
          </p:cNvPr>
          <p:cNvSpPr>
            <a:spLocks noGrp="1"/>
          </p:cNvSpPr>
          <p:nvPr>
            <p:ph type="dt" sz="half" idx="14"/>
          </p:nvPr>
        </p:nvSpPr>
        <p:spPr>
          <a:xfrm>
            <a:off x="1523999" y="6476983"/>
            <a:ext cx="120897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70CEE2CB-07C9-084C-AFF1-B79AA64BC165}" type="datetimeFigureOut">
              <a:rPr lang="en-US" smtClean="0"/>
              <a:pPr/>
              <a:t>11/13/25</a:t>
            </a:fld>
            <a:endParaRPr lang="en-US"/>
          </a:p>
        </p:txBody>
      </p:sp>
      <p:sp>
        <p:nvSpPr>
          <p:cNvPr id="12" name="Footer Placeholder 20">
            <a:extLst>
              <a:ext uri="{FF2B5EF4-FFF2-40B4-BE49-F238E27FC236}">
                <a16:creationId xmlns:a16="http://schemas.microsoft.com/office/drawing/2014/main" id="{864468D5-CDB7-1D0E-FF92-1D466CEEEBD8}"/>
              </a:ext>
            </a:extLst>
          </p:cNvPr>
          <p:cNvSpPr>
            <a:spLocks noGrp="1"/>
          </p:cNvSpPr>
          <p:nvPr>
            <p:ph type="ftr" sz="quarter" idx="3"/>
          </p:nvPr>
        </p:nvSpPr>
        <p:spPr>
          <a:xfrm>
            <a:off x="2732970" y="6476983"/>
            <a:ext cx="8393251"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Tree>
    <p:extLst>
      <p:ext uri="{BB962C8B-B14F-4D97-AF65-F5344CB8AC3E}">
        <p14:creationId xmlns:p14="http://schemas.microsoft.com/office/powerpoint/2010/main" val="167050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bg/>
                                          </p:spTgt>
                                        </p:tgtEl>
                                        <p:attrNameLst>
                                          <p:attrName>style.visibility</p:attrName>
                                        </p:attrNameLst>
                                      </p:cBhvr>
                                      <p:to>
                                        <p:strVal val="visible"/>
                                      </p:to>
                                    </p:set>
                                    <p:anim calcmode="lin" valueType="num">
                                      <p:cBhvr additive="base">
                                        <p:cTn id="11" dur="500"/>
                                        <p:tgtEl>
                                          <p:spTgt spid="4">
                                            <p:bg/>
                                          </p:spTgt>
                                        </p:tgtEl>
                                        <p:attrNameLst>
                                          <p:attrName>ppt_y</p:attrName>
                                        </p:attrNameLst>
                                      </p:cBhvr>
                                      <p:tavLst>
                                        <p:tav tm="0">
                                          <p:val>
                                            <p:strVal val="#ppt_y+#ppt_h*1.125000"/>
                                          </p:val>
                                        </p:tav>
                                        <p:tav tm="100000">
                                          <p:val>
                                            <p:strVal val="#ppt_y"/>
                                          </p:val>
                                        </p:tav>
                                      </p:tavLst>
                                    </p:anim>
                                    <p:animEffect transition="in" filter="wipe(up)">
                                      <p:cBhvr>
                                        <p:cTn id="12" dur="500"/>
                                        <p:tgtEl>
                                          <p:spTgt spid="4">
                                            <p:bg/>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4">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fade">
                                      <p:cBhvr>
                                        <p:cTn id="19" dur="500"/>
                                        <p:tgtEl>
                                          <p:spTgt spid="3">
                                            <p:bg/>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6" presetClass="entr" presetSubtype="42"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out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uiExpand="1" build="p" animBg="1">
        <p:tmplLst>
          <p:tmpl>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2" grpId="0" animBg="1"/>
      <p:bldP spid="4" grpId="0" uiExpand="1" build="p" animBg="1">
        <p:tmplLst>
          <p:tmpl>
            <p:tnLst>
              <p:par>
                <p:cTn presetID="1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1">
            <p:tnLst>
              <p:par>
                <p:cTn presetID="1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724900" cy="6440130"/>
          </a:xfrm>
        </p:spPr>
        <p:txBody>
          <a:bodyPr lIns="108000" tIns="108000" rIns="108000" anchor="b" anchorCtr="0">
            <a:no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hasCustomPrompt="1"/>
          </p:nvPr>
        </p:nvSpPr>
        <p:spPr>
          <a:xfrm>
            <a:off x="0" y="-1"/>
            <a:ext cx="4187825" cy="1600200"/>
          </a:xfrm>
        </p:spPr>
        <p:txBody>
          <a:bodyPr lIns="360000" tIns="288000" rIns="288000" bIns="288000" anchor="b">
            <a:normAutofit/>
          </a:bodyPr>
          <a:lstStyle>
            <a:lvl1pPr>
              <a:defRPr sz="3200"/>
            </a:lvl1pPr>
          </a:lstStyle>
          <a:p>
            <a:r>
              <a:rPr lang="en-GB" dirty="0"/>
              <a:t>Select to edit picture title</a:t>
            </a:r>
            <a:endParaRPr lang="en-US" dirty="0"/>
          </a:p>
        </p:txBody>
      </p:sp>
      <p:sp>
        <p:nvSpPr>
          <p:cNvPr id="4" name="Text Placeholder 3"/>
          <p:cNvSpPr>
            <a:spLocks noGrp="1"/>
          </p:cNvSpPr>
          <p:nvPr>
            <p:ph type="body" sz="half" idx="2" hasCustomPrompt="1"/>
          </p:nvPr>
        </p:nvSpPr>
        <p:spPr>
          <a:xfrm>
            <a:off x="0" y="1600199"/>
            <a:ext cx="4187825" cy="858624"/>
          </a:xfrm>
        </p:spPr>
        <p:txBody>
          <a:bodyPr lIns="360000" rIns="288000"/>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Select to edit text</a:t>
            </a:r>
          </a:p>
        </p:txBody>
      </p:sp>
      <p:sp>
        <p:nvSpPr>
          <p:cNvPr id="8" name="Slide Number Placeholder 18">
            <a:extLst>
              <a:ext uri="{FF2B5EF4-FFF2-40B4-BE49-F238E27FC236}">
                <a16:creationId xmlns:a16="http://schemas.microsoft.com/office/drawing/2014/main" id="{15F113B2-7410-0390-9B3D-893CB1B4E5BC}"/>
              </a:ext>
            </a:extLst>
          </p:cNvPr>
          <p:cNvSpPr>
            <a:spLocks noGrp="1"/>
          </p:cNvSpPr>
          <p:nvPr>
            <p:ph type="sldNum" sz="quarter" idx="4"/>
          </p:nvPr>
        </p:nvSpPr>
        <p:spPr>
          <a:xfrm>
            <a:off x="11126221" y="6476983"/>
            <a:ext cx="1065778" cy="365125"/>
          </a:xfrm>
          <a:prstGeom prst="rect">
            <a:avLst/>
          </a:prstGeom>
        </p:spPr>
        <p:txBody>
          <a:bodyPr vert="horz" lIns="0" tIns="45720" rIns="91440" bIns="45720" rtlCol="0" anchor="ctr"/>
          <a:lstStyle>
            <a:lvl1pPr algn="r">
              <a:defRPr sz="1200">
                <a:solidFill>
                  <a:schemeClr val="tx1">
                    <a:tint val="82000"/>
                  </a:schemeClr>
                </a:solidFill>
              </a:defRPr>
            </a:lvl1pPr>
          </a:lstStyle>
          <a:p>
            <a:fld id="{4BE21848-EE5C-D848-9E33-D375363AD77E}" type="slidenum">
              <a:rPr lang="en-US" smtClean="0"/>
              <a:pPr/>
              <a:t>‹#›</a:t>
            </a:fld>
            <a:endParaRPr lang="en-US" dirty="0"/>
          </a:p>
        </p:txBody>
      </p:sp>
      <p:sp>
        <p:nvSpPr>
          <p:cNvPr id="9" name="Date Placeholder 19">
            <a:extLst>
              <a:ext uri="{FF2B5EF4-FFF2-40B4-BE49-F238E27FC236}">
                <a16:creationId xmlns:a16="http://schemas.microsoft.com/office/drawing/2014/main" id="{2C44985A-A2CA-FD12-2C19-1613098FE5B0}"/>
              </a:ext>
            </a:extLst>
          </p:cNvPr>
          <p:cNvSpPr>
            <a:spLocks noGrp="1"/>
          </p:cNvSpPr>
          <p:nvPr>
            <p:ph type="dt" sz="half" idx="10"/>
          </p:nvPr>
        </p:nvSpPr>
        <p:spPr>
          <a:xfrm>
            <a:off x="1523999" y="6476983"/>
            <a:ext cx="120897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70CEE2CB-07C9-084C-AFF1-B79AA64BC165}" type="datetimeFigureOut">
              <a:rPr lang="en-US" smtClean="0"/>
              <a:pPr/>
              <a:t>11/13/25</a:t>
            </a:fld>
            <a:endParaRPr lang="en-US"/>
          </a:p>
        </p:txBody>
      </p:sp>
      <p:sp>
        <p:nvSpPr>
          <p:cNvPr id="10" name="Footer Placeholder 20">
            <a:extLst>
              <a:ext uri="{FF2B5EF4-FFF2-40B4-BE49-F238E27FC236}">
                <a16:creationId xmlns:a16="http://schemas.microsoft.com/office/drawing/2014/main" id="{53CDB531-A8E7-6304-529D-B4936DC9ADD6}"/>
              </a:ext>
            </a:extLst>
          </p:cNvPr>
          <p:cNvSpPr>
            <a:spLocks noGrp="1"/>
          </p:cNvSpPr>
          <p:nvPr>
            <p:ph type="ftr" sz="quarter" idx="3"/>
          </p:nvPr>
        </p:nvSpPr>
        <p:spPr>
          <a:xfrm>
            <a:off x="2732970" y="6476983"/>
            <a:ext cx="8393251"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Tree>
    <p:extLst>
      <p:ext uri="{BB962C8B-B14F-4D97-AF65-F5344CB8AC3E}">
        <p14:creationId xmlns:p14="http://schemas.microsoft.com/office/powerpoint/2010/main" val="80055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bg/>
                                          </p:spTgt>
                                        </p:tgtEl>
                                        <p:attrNameLst>
                                          <p:attrName>style.visibility</p:attrName>
                                        </p:attrNameLst>
                                      </p:cBhvr>
                                      <p:to>
                                        <p:strVal val="visible"/>
                                      </p:to>
                                    </p:set>
                                    <p:anim calcmode="lin" valueType="num">
                                      <p:cBhvr additive="base">
                                        <p:cTn id="11" dur="500"/>
                                        <p:tgtEl>
                                          <p:spTgt spid="4">
                                            <p:bg/>
                                          </p:spTgt>
                                        </p:tgtEl>
                                        <p:attrNameLst>
                                          <p:attrName>ppt_y</p:attrName>
                                        </p:attrNameLst>
                                      </p:cBhvr>
                                      <p:tavLst>
                                        <p:tav tm="0">
                                          <p:val>
                                            <p:strVal val="#ppt_y+#ppt_h*1.125000"/>
                                          </p:val>
                                        </p:tav>
                                        <p:tav tm="100000">
                                          <p:val>
                                            <p:strVal val="#ppt_y"/>
                                          </p:val>
                                        </p:tav>
                                      </p:tavLst>
                                    </p:anim>
                                    <p:animEffect transition="in" filter="wipe(up)">
                                      <p:cBhvr>
                                        <p:cTn id="12" dur="500"/>
                                        <p:tgtEl>
                                          <p:spTgt spid="4">
                                            <p:bg/>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4">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uiExpand="1" build="p" animBg="1">
        <p:tmplLst>
          <p:tmpl>
            <p:tnLst>
              <p:par>
                <p:cTn presetID="1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1">
            <p:tnLst>
              <p:par>
                <p:cTn presetID="1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Quot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4187825" cy="6449962"/>
          </a:xfrm>
        </p:spPr>
        <p:txBody>
          <a:bodyPr lIns="108000" tIns="108000" rIns="108000" anchor="b" anchorCtr="0">
            <a:no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hasCustomPrompt="1"/>
          </p:nvPr>
        </p:nvSpPr>
        <p:spPr>
          <a:xfrm>
            <a:off x="4187825" y="4118399"/>
            <a:ext cx="4537075" cy="1468022"/>
          </a:xfrm>
        </p:spPr>
        <p:txBody>
          <a:bodyPr wrap="square" lIns="360000" tIns="288000" rIns="288000" bIns="288000" anchor="b">
            <a:spAutoFit/>
          </a:bodyPr>
          <a:lstStyle>
            <a:lvl1pPr>
              <a:defRPr sz="3200"/>
            </a:lvl1pPr>
          </a:lstStyle>
          <a:p>
            <a:r>
              <a:rPr lang="en-GB" dirty="0"/>
              <a:t>Select to edit quote</a:t>
            </a:r>
            <a:endParaRPr lang="en-US" dirty="0"/>
          </a:p>
        </p:txBody>
      </p:sp>
      <p:sp>
        <p:nvSpPr>
          <p:cNvPr id="4" name="Text Placeholder 3"/>
          <p:cNvSpPr>
            <a:spLocks noGrp="1"/>
          </p:cNvSpPr>
          <p:nvPr>
            <p:ph type="body" sz="half" idx="2" hasCustomPrompt="1"/>
          </p:nvPr>
        </p:nvSpPr>
        <p:spPr>
          <a:xfrm>
            <a:off x="4187825" y="5586421"/>
            <a:ext cx="4537075" cy="858624"/>
          </a:xfrm>
        </p:spPr>
        <p:txBody>
          <a:bodyPr lIns="360000" rIns="288000"/>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Attribution</a:t>
            </a:r>
          </a:p>
        </p:txBody>
      </p:sp>
      <p:sp>
        <p:nvSpPr>
          <p:cNvPr id="8" name="Slide Number Placeholder 18">
            <a:extLst>
              <a:ext uri="{FF2B5EF4-FFF2-40B4-BE49-F238E27FC236}">
                <a16:creationId xmlns:a16="http://schemas.microsoft.com/office/drawing/2014/main" id="{2717A7B3-21BF-AE8B-6202-7A619C1EBFB0}"/>
              </a:ext>
            </a:extLst>
          </p:cNvPr>
          <p:cNvSpPr>
            <a:spLocks noGrp="1"/>
          </p:cNvSpPr>
          <p:nvPr>
            <p:ph type="sldNum" sz="quarter" idx="4"/>
          </p:nvPr>
        </p:nvSpPr>
        <p:spPr>
          <a:xfrm>
            <a:off x="11126221" y="6476983"/>
            <a:ext cx="1065778" cy="365125"/>
          </a:xfrm>
          <a:prstGeom prst="rect">
            <a:avLst/>
          </a:prstGeom>
        </p:spPr>
        <p:txBody>
          <a:bodyPr vert="horz" lIns="0" tIns="45720" rIns="91440" bIns="45720" rtlCol="0" anchor="ctr"/>
          <a:lstStyle>
            <a:lvl1pPr algn="r">
              <a:defRPr sz="1200">
                <a:solidFill>
                  <a:schemeClr val="tx1">
                    <a:tint val="82000"/>
                  </a:schemeClr>
                </a:solidFill>
              </a:defRPr>
            </a:lvl1pPr>
          </a:lstStyle>
          <a:p>
            <a:fld id="{4BE21848-EE5C-D848-9E33-D375363AD77E}" type="slidenum">
              <a:rPr lang="en-US" smtClean="0"/>
              <a:pPr/>
              <a:t>‹#›</a:t>
            </a:fld>
            <a:endParaRPr lang="en-US" dirty="0"/>
          </a:p>
        </p:txBody>
      </p:sp>
      <p:sp>
        <p:nvSpPr>
          <p:cNvPr id="9" name="Date Placeholder 19">
            <a:extLst>
              <a:ext uri="{FF2B5EF4-FFF2-40B4-BE49-F238E27FC236}">
                <a16:creationId xmlns:a16="http://schemas.microsoft.com/office/drawing/2014/main" id="{989254A0-D767-6260-D9F8-ABE0298F04EA}"/>
              </a:ext>
            </a:extLst>
          </p:cNvPr>
          <p:cNvSpPr>
            <a:spLocks noGrp="1"/>
          </p:cNvSpPr>
          <p:nvPr>
            <p:ph type="dt" sz="half" idx="10"/>
          </p:nvPr>
        </p:nvSpPr>
        <p:spPr>
          <a:xfrm>
            <a:off x="1523999" y="6476983"/>
            <a:ext cx="120897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70CEE2CB-07C9-084C-AFF1-B79AA64BC165}" type="datetimeFigureOut">
              <a:rPr lang="en-US" smtClean="0"/>
              <a:pPr/>
              <a:t>11/13/25</a:t>
            </a:fld>
            <a:endParaRPr lang="en-US"/>
          </a:p>
        </p:txBody>
      </p:sp>
      <p:sp>
        <p:nvSpPr>
          <p:cNvPr id="10" name="Footer Placeholder 20">
            <a:extLst>
              <a:ext uri="{FF2B5EF4-FFF2-40B4-BE49-F238E27FC236}">
                <a16:creationId xmlns:a16="http://schemas.microsoft.com/office/drawing/2014/main" id="{3BC5E24C-5E9B-FB90-314F-7F208570EA23}"/>
              </a:ext>
            </a:extLst>
          </p:cNvPr>
          <p:cNvSpPr>
            <a:spLocks noGrp="1"/>
          </p:cNvSpPr>
          <p:nvPr>
            <p:ph type="ftr" sz="quarter" idx="3"/>
          </p:nvPr>
        </p:nvSpPr>
        <p:spPr>
          <a:xfrm>
            <a:off x="2732970" y="6476983"/>
            <a:ext cx="8393251"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Tree>
    <p:extLst>
      <p:ext uri="{BB962C8B-B14F-4D97-AF65-F5344CB8AC3E}">
        <p14:creationId xmlns:p14="http://schemas.microsoft.com/office/powerpoint/2010/main" val="15341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ppt_y</p:attrName>
                                        </p:attrNameLst>
                                      </p:cBhvr>
                                      <p:tavLst>
                                        <p:tav tm="0">
                                          <p:val>
                                            <p:strVal val="#ppt_y+#ppt_h*1.125000"/>
                                          </p:val>
                                        </p:tav>
                                        <p:tav tm="100000">
                                          <p:val>
                                            <p:strVal val="#ppt_y"/>
                                          </p:val>
                                        </p:tav>
                                      </p:tavLst>
                                    </p:anim>
                                    <p:animEffect transition="in" filter="wipe(up)">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4">
                                            <p:bg/>
                                          </p:spTgt>
                                        </p:tgtEl>
                                        <p:attrNameLst>
                                          <p:attrName>style.visibility</p:attrName>
                                        </p:attrNameLst>
                                      </p:cBhvr>
                                      <p:to>
                                        <p:strVal val="visible"/>
                                      </p:to>
                                    </p:set>
                                    <p:anim calcmode="lin" valueType="num">
                                      <p:cBhvr additive="base">
                                        <p:cTn id="14" dur="500"/>
                                        <p:tgtEl>
                                          <p:spTgt spid="4">
                                            <p:bg/>
                                          </p:spTgt>
                                        </p:tgtEl>
                                        <p:attrNameLst>
                                          <p:attrName>ppt_y</p:attrName>
                                        </p:attrNameLst>
                                      </p:cBhvr>
                                      <p:tavLst>
                                        <p:tav tm="0">
                                          <p:val>
                                            <p:strVal val="#ppt_y+#ppt_h*1.125000"/>
                                          </p:val>
                                        </p:tav>
                                        <p:tav tm="100000">
                                          <p:val>
                                            <p:strVal val="#ppt_y"/>
                                          </p:val>
                                        </p:tav>
                                      </p:tavLst>
                                    </p:anim>
                                    <p:animEffect transition="in" filter="wipe(up)">
                                      <p:cBhvr>
                                        <p:cTn id="15" dur="500"/>
                                        <p:tgtEl>
                                          <p:spTgt spid="4">
                                            <p:bg/>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uiExpand="1" build="p" animBg="1">
        <p:tmplLst>
          <p:tmpl>
            <p:tnLst>
              <p:par>
                <p:cTn presetID="1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1">
            <p:tnLst>
              <p:par>
                <p:cTn presetID="12" presetClass="entr" presetSubtype="4"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Slide Number Placeholder 18">
            <a:extLst>
              <a:ext uri="{FF2B5EF4-FFF2-40B4-BE49-F238E27FC236}">
                <a16:creationId xmlns:a16="http://schemas.microsoft.com/office/drawing/2014/main" id="{5F680DEB-E51C-2A0B-C01D-55E9E49B66EE}"/>
              </a:ext>
            </a:extLst>
          </p:cNvPr>
          <p:cNvSpPr>
            <a:spLocks noGrp="1"/>
          </p:cNvSpPr>
          <p:nvPr>
            <p:ph type="sldNum" sz="quarter" idx="4"/>
          </p:nvPr>
        </p:nvSpPr>
        <p:spPr>
          <a:xfrm>
            <a:off x="11126221" y="6476983"/>
            <a:ext cx="1065778" cy="365125"/>
          </a:xfrm>
          <a:prstGeom prst="rect">
            <a:avLst/>
          </a:prstGeom>
        </p:spPr>
        <p:txBody>
          <a:bodyPr vert="horz" lIns="0" tIns="45720" rIns="91440" bIns="45720" rtlCol="0" anchor="ctr"/>
          <a:lstStyle>
            <a:lvl1pPr algn="r">
              <a:defRPr sz="1200">
                <a:solidFill>
                  <a:schemeClr val="tx1">
                    <a:tint val="82000"/>
                  </a:schemeClr>
                </a:solidFill>
              </a:defRPr>
            </a:lvl1pPr>
          </a:lstStyle>
          <a:p>
            <a:fld id="{4BE21848-EE5C-D848-9E33-D375363AD77E}" type="slidenum">
              <a:rPr lang="en-US" smtClean="0"/>
              <a:pPr/>
              <a:t>‹#›</a:t>
            </a:fld>
            <a:endParaRPr lang="en-US" dirty="0"/>
          </a:p>
        </p:txBody>
      </p:sp>
      <p:sp>
        <p:nvSpPr>
          <p:cNvPr id="8" name="Date Placeholder 19">
            <a:extLst>
              <a:ext uri="{FF2B5EF4-FFF2-40B4-BE49-F238E27FC236}">
                <a16:creationId xmlns:a16="http://schemas.microsoft.com/office/drawing/2014/main" id="{C68D6E86-FBB0-D091-8D2C-24C2E70B1D38}"/>
              </a:ext>
            </a:extLst>
          </p:cNvPr>
          <p:cNvSpPr>
            <a:spLocks noGrp="1"/>
          </p:cNvSpPr>
          <p:nvPr>
            <p:ph type="dt" sz="half" idx="2"/>
          </p:nvPr>
        </p:nvSpPr>
        <p:spPr>
          <a:xfrm>
            <a:off x="1523999" y="6476983"/>
            <a:ext cx="120897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70CEE2CB-07C9-084C-AFF1-B79AA64BC165}" type="datetimeFigureOut">
              <a:rPr lang="en-US" smtClean="0"/>
              <a:pPr/>
              <a:t>11/13/25</a:t>
            </a:fld>
            <a:endParaRPr lang="en-US"/>
          </a:p>
        </p:txBody>
      </p:sp>
      <p:sp>
        <p:nvSpPr>
          <p:cNvPr id="9" name="Footer Placeholder 20">
            <a:extLst>
              <a:ext uri="{FF2B5EF4-FFF2-40B4-BE49-F238E27FC236}">
                <a16:creationId xmlns:a16="http://schemas.microsoft.com/office/drawing/2014/main" id="{434C1A68-20C3-BA6D-0B48-4F2784169CCB}"/>
              </a:ext>
            </a:extLst>
          </p:cNvPr>
          <p:cNvSpPr>
            <a:spLocks noGrp="1"/>
          </p:cNvSpPr>
          <p:nvPr>
            <p:ph type="ftr" sz="quarter" idx="3"/>
          </p:nvPr>
        </p:nvSpPr>
        <p:spPr>
          <a:xfrm>
            <a:off x="2732970" y="6476983"/>
            <a:ext cx="8393251"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Tree>
    <p:extLst>
      <p:ext uri="{BB962C8B-B14F-4D97-AF65-F5344CB8AC3E}">
        <p14:creationId xmlns:p14="http://schemas.microsoft.com/office/powerpoint/2010/main" val="267735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p:tgtEl>
                                          <p:spTgt spid="3">
                                            <p:bg/>
                                          </p:spTgt>
                                        </p:tgtEl>
                                        <p:attrNameLst>
                                          <p:attrName>ppt_y</p:attrName>
                                        </p:attrNameLst>
                                      </p:cBhvr>
                                      <p:tavLst>
                                        <p:tav tm="0">
                                          <p:val>
                                            <p:strVal val="#ppt_y+#ppt_h*1.125000"/>
                                          </p:val>
                                        </p:tav>
                                        <p:tav tm="100000">
                                          <p:val>
                                            <p:strVal val="#ppt_y"/>
                                          </p:val>
                                        </p:tav>
                                      </p:tavLst>
                                    </p:anim>
                                    <p:animEffect transition="in" filter="wipe(up)">
                                      <p:cBhvr>
                                        <p:cTn id="12" dur="500"/>
                                        <p:tgtEl>
                                          <p:spTgt spid="3">
                                            <p:bg/>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0" end="0"/>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1" end="1"/>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2" end="2"/>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3" end="3"/>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tmplLst>
          <p:tmpl>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1">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E45BB2B1-39B4-6846-A714-15ADE977B3CC}"/>
              </a:ext>
            </a:extLst>
          </p:cNvPr>
          <p:cNvSpPr>
            <a:spLocks noGrp="1"/>
          </p:cNvSpPr>
          <p:nvPr>
            <p:ph type="pic" sz="quarter" idx="13"/>
          </p:nvPr>
        </p:nvSpPr>
        <p:spPr>
          <a:xfrm>
            <a:off x="3719513" y="-1"/>
            <a:ext cx="8472487" cy="6858002"/>
          </a:xfrm>
          <a:noFill/>
        </p:spPr>
        <p:txBody>
          <a:bodyPr wrap="square" lIns="108000" rIns="108000" anchor="t" anchorCtr="0">
            <a:noAutofit/>
          </a:bodyPr>
          <a:lstStyle>
            <a:lvl1pPr marL="0" indent="0">
              <a:buNone/>
              <a:defRPr sz="2400"/>
            </a:lvl1pPr>
          </a:lstStyle>
          <a:p>
            <a:endParaRPr lang="en-US" dirty="0"/>
          </a:p>
        </p:txBody>
      </p:sp>
      <p:sp>
        <p:nvSpPr>
          <p:cNvPr id="2" name="Title 1"/>
          <p:cNvSpPr>
            <a:spLocks noGrp="1"/>
          </p:cNvSpPr>
          <p:nvPr>
            <p:ph type="title" hasCustomPrompt="1"/>
          </p:nvPr>
        </p:nvSpPr>
        <p:spPr>
          <a:xfrm>
            <a:off x="3719513" y="3658828"/>
            <a:ext cx="8472487" cy="882907"/>
          </a:xfrm>
        </p:spPr>
        <p:txBody>
          <a:bodyPr wrap="square" rIns="540000" anchor="b">
            <a:spAutoFit/>
          </a:bodyPr>
          <a:lstStyle>
            <a:lvl1pPr>
              <a:defRPr sz="4800" b="1">
                <a:effectLst>
                  <a:glow rad="127000">
                    <a:schemeClr val="tx1">
                      <a:alpha val="10000"/>
                    </a:schemeClr>
                  </a:glow>
                  <a:outerShdw blurRad="457200" algn="ctr" rotWithShape="0">
                    <a:schemeClr val="bg1"/>
                  </a:outerShdw>
                </a:effectLst>
              </a:defRPr>
            </a:lvl1pPr>
          </a:lstStyle>
          <a:p>
            <a:r>
              <a:rPr lang="en-GB" dirty="0"/>
              <a:t>Section title</a:t>
            </a:r>
            <a:endParaRPr lang="en-US" dirty="0"/>
          </a:p>
        </p:txBody>
      </p:sp>
      <p:sp>
        <p:nvSpPr>
          <p:cNvPr id="3" name="Text Placeholder 2"/>
          <p:cNvSpPr>
            <a:spLocks noGrp="1"/>
          </p:cNvSpPr>
          <p:nvPr>
            <p:ph type="body" idx="1" hasCustomPrompt="1"/>
          </p:nvPr>
        </p:nvSpPr>
        <p:spPr>
          <a:xfrm>
            <a:off x="3719513" y="4599328"/>
            <a:ext cx="8472487" cy="914024"/>
          </a:xfrm>
        </p:spPr>
        <p:txBody>
          <a:bodyPr rIns="54000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Select to edit summary</a:t>
            </a:r>
          </a:p>
        </p:txBody>
      </p:sp>
      <p:cxnSp>
        <p:nvCxnSpPr>
          <p:cNvPr id="8" name="Straight Connector 7">
            <a:extLst>
              <a:ext uri="{FF2B5EF4-FFF2-40B4-BE49-F238E27FC236}">
                <a16:creationId xmlns:a16="http://schemas.microsoft.com/office/drawing/2014/main" id="{7F734798-2AEC-33E6-8A26-AC885CE7D24A}"/>
              </a:ext>
            </a:extLst>
          </p:cNvPr>
          <p:cNvCxnSpPr>
            <a:cxnSpLocks/>
          </p:cNvCxnSpPr>
          <p:nvPr userDrawn="1"/>
        </p:nvCxnSpPr>
        <p:spPr>
          <a:xfrm>
            <a:off x="3719513" y="4561201"/>
            <a:ext cx="821738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18">
            <a:extLst>
              <a:ext uri="{FF2B5EF4-FFF2-40B4-BE49-F238E27FC236}">
                <a16:creationId xmlns:a16="http://schemas.microsoft.com/office/drawing/2014/main" id="{3608905A-CB9A-4CBE-9397-506B78CBA98E}"/>
              </a:ext>
            </a:extLst>
          </p:cNvPr>
          <p:cNvSpPr>
            <a:spLocks noGrp="1"/>
          </p:cNvSpPr>
          <p:nvPr>
            <p:ph type="sldNum" sz="quarter" idx="4"/>
          </p:nvPr>
        </p:nvSpPr>
        <p:spPr>
          <a:xfrm>
            <a:off x="9602222" y="6476983"/>
            <a:ext cx="1065778" cy="365125"/>
          </a:xfrm>
          <a:prstGeom prst="rect">
            <a:avLst/>
          </a:prstGeom>
        </p:spPr>
        <p:txBody>
          <a:bodyPr vert="horz" lIns="0" tIns="45720" rIns="91440" bIns="45720" rtlCol="0" anchor="ctr"/>
          <a:lstStyle>
            <a:lvl1pPr algn="r">
              <a:defRPr sz="1200">
                <a:solidFill>
                  <a:schemeClr val="tx1">
                    <a:tint val="82000"/>
                  </a:schemeClr>
                </a:solidFill>
              </a:defRPr>
            </a:lvl1pPr>
          </a:lstStyle>
          <a:p>
            <a:fld id="{4BE21848-EE5C-D848-9E33-D375363AD77E}" type="slidenum">
              <a:rPr lang="en-US" smtClean="0"/>
              <a:pPr/>
              <a:t>‹#›</a:t>
            </a:fld>
            <a:endParaRPr lang="en-US" dirty="0"/>
          </a:p>
        </p:txBody>
      </p:sp>
      <p:sp>
        <p:nvSpPr>
          <p:cNvPr id="10" name="Date Placeholder 19">
            <a:extLst>
              <a:ext uri="{FF2B5EF4-FFF2-40B4-BE49-F238E27FC236}">
                <a16:creationId xmlns:a16="http://schemas.microsoft.com/office/drawing/2014/main" id="{27314C29-C775-4023-3F06-FBF4B73B808E}"/>
              </a:ext>
            </a:extLst>
          </p:cNvPr>
          <p:cNvSpPr>
            <a:spLocks noGrp="1"/>
          </p:cNvSpPr>
          <p:nvPr>
            <p:ph type="dt" sz="half" idx="2"/>
          </p:nvPr>
        </p:nvSpPr>
        <p:spPr>
          <a:xfrm>
            <a:off x="0" y="6476983"/>
            <a:ext cx="120897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70CEE2CB-07C9-084C-AFF1-B79AA64BC165}" type="datetimeFigureOut">
              <a:rPr lang="en-US" smtClean="0"/>
              <a:pPr/>
              <a:t>11/13/25</a:t>
            </a:fld>
            <a:endParaRPr lang="en-US"/>
          </a:p>
        </p:txBody>
      </p:sp>
      <p:sp>
        <p:nvSpPr>
          <p:cNvPr id="11" name="Footer Placeholder 20">
            <a:extLst>
              <a:ext uri="{FF2B5EF4-FFF2-40B4-BE49-F238E27FC236}">
                <a16:creationId xmlns:a16="http://schemas.microsoft.com/office/drawing/2014/main" id="{198D830C-F04B-0E3B-4ACB-C52F6D06EE6C}"/>
              </a:ext>
            </a:extLst>
          </p:cNvPr>
          <p:cNvSpPr>
            <a:spLocks noGrp="1"/>
          </p:cNvSpPr>
          <p:nvPr>
            <p:ph type="ftr" sz="quarter" idx="3"/>
          </p:nvPr>
        </p:nvSpPr>
        <p:spPr>
          <a:xfrm>
            <a:off x="1208971" y="6476983"/>
            <a:ext cx="8393251"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Tree>
    <p:extLst>
      <p:ext uri="{BB962C8B-B14F-4D97-AF65-F5344CB8AC3E}">
        <p14:creationId xmlns:p14="http://schemas.microsoft.com/office/powerpoint/2010/main" val="89215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ppt_y</p:attrName>
                                        </p:attrNameLst>
                                      </p:cBhvr>
                                      <p:tavLst>
                                        <p:tav tm="0">
                                          <p:val>
                                            <p:strVal val="#ppt_y+#ppt_h*1.125000"/>
                                          </p:val>
                                        </p:tav>
                                        <p:tav tm="100000">
                                          <p:val>
                                            <p:strVal val="#ppt_y"/>
                                          </p:val>
                                        </p:tav>
                                      </p:tavLst>
                                    </p:anim>
                                    <p:animEffect transition="in" filter="wipe(up)">
                                      <p:cBhvr>
                                        <p:cTn id="11" dur="500"/>
                                        <p:tgtEl>
                                          <p:spTgt spid="2"/>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additive="base">
                                        <p:cTn id="14" dur="500"/>
                                        <p:tgtEl>
                                          <p:spTgt spid="3">
                                            <p:bg/>
                                          </p:spTgt>
                                        </p:tgtEl>
                                        <p:attrNameLst>
                                          <p:attrName>ppt_y</p:attrName>
                                        </p:attrNameLst>
                                      </p:cBhvr>
                                      <p:tavLst>
                                        <p:tav tm="0">
                                          <p:val>
                                            <p:strVal val="#ppt_y+#ppt_h*1.125000"/>
                                          </p:val>
                                        </p:tav>
                                        <p:tav tm="100000">
                                          <p:val>
                                            <p:strVal val="#ppt_y"/>
                                          </p:val>
                                        </p:tav>
                                      </p:tavLst>
                                    </p:anim>
                                    <p:animEffect transition="in" filter="wipe(up)">
                                      <p:cBhvr>
                                        <p:cTn id="15" dur="500"/>
                                        <p:tgtEl>
                                          <p:spTgt spid="3">
                                            <p:bg/>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9" dur="500"/>
                                        <p:tgtEl>
                                          <p:spTgt spid="3">
                                            <p:txEl>
                                              <p:pRg st="0" end="0"/>
                                            </p:txEl>
                                          </p:spTgt>
                                        </p:tgtEl>
                                      </p:cBhvr>
                                    </p:animEffect>
                                  </p:childTnLst>
                                </p:cTn>
                              </p:par>
                              <p:par>
                                <p:cTn id="20" presetID="16" presetClass="entr" presetSubtype="37"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out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build="p" animBg="1">
        <p:tmplLst>
          <p:tmpl>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1">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0" y="0"/>
            <a:ext cx="2628900" cy="644012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0" y="-2"/>
            <a:ext cx="6096000" cy="643029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Slide Number Placeholder 18">
            <a:extLst>
              <a:ext uri="{FF2B5EF4-FFF2-40B4-BE49-F238E27FC236}">
                <a16:creationId xmlns:a16="http://schemas.microsoft.com/office/drawing/2014/main" id="{A6D4D925-F29D-E34A-7757-253DECF3DFAD}"/>
              </a:ext>
            </a:extLst>
          </p:cNvPr>
          <p:cNvSpPr>
            <a:spLocks noGrp="1"/>
          </p:cNvSpPr>
          <p:nvPr>
            <p:ph type="sldNum" sz="quarter" idx="4"/>
          </p:nvPr>
        </p:nvSpPr>
        <p:spPr>
          <a:xfrm>
            <a:off x="11126221" y="6476983"/>
            <a:ext cx="1065778" cy="365125"/>
          </a:xfrm>
          <a:prstGeom prst="rect">
            <a:avLst/>
          </a:prstGeom>
        </p:spPr>
        <p:txBody>
          <a:bodyPr vert="horz" lIns="0" tIns="45720" rIns="91440" bIns="45720" rtlCol="0" anchor="ctr"/>
          <a:lstStyle>
            <a:lvl1pPr algn="r">
              <a:defRPr sz="1200">
                <a:solidFill>
                  <a:schemeClr val="tx1">
                    <a:tint val="82000"/>
                  </a:schemeClr>
                </a:solidFill>
              </a:defRPr>
            </a:lvl1pPr>
          </a:lstStyle>
          <a:p>
            <a:fld id="{4BE21848-EE5C-D848-9E33-D375363AD77E}" type="slidenum">
              <a:rPr lang="en-US" smtClean="0"/>
              <a:pPr/>
              <a:t>‹#›</a:t>
            </a:fld>
            <a:endParaRPr lang="en-US" dirty="0"/>
          </a:p>
        </p:txBody>
      </p:sp>
      <p:sp>
        <p:nvSpPr>
          <p:cNvPr id="8" name="Date Placeholder 19">
            <a:extLst>
              <a:ext uri="{FF2B5EF4-FFF2-40B4-BE49-F238E27FC236}">
                <a16:creationId xmlns:a16="http://schemas.microsoft.com/office/drawing/2014/main" id="{C4C85C9B-342B-803E-D87E-896F29D7E6AB}"/>
              </a:ext>
            </a:extLst>
          </p:cNvPr>
          <p:cNvSpPr>
            <a:spLocks noGrp="1"/>
          </p:cNvSpPr>
          <p:nvPr>
            <p:ph type="dt" sz="half" idx="2"/>
          </p:nvPr>
        </p:nvSpPr>
        <p:spPr>
          <a:xfrm>
            <a:off x="1523999" y="6476983"/>
            <a:ext cx="120897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70CEE2CB-07C9-084C-AFF1-B79AA64BC165}" type="datetimeFigureOut">
              <a:rPr lang="en-US" smtClean="0"/>
              <a:pPr/>
              <a:t>11/13/25</a:t>
            </a:fld>
            <a:endParaRPr lang="en-US"/>
          </a:p>
        </p:txBody>
      </p:sp>
      <p:sp>
        <p:nvSpPr>
          <p:cNvPr id="9" name="Footer Placeholder 20">
            <a:extLst>
              <a:ext uri="{FF2B5EF4-FFF2-40B4-BE49-F238E27FC236}">
                <a16:creationId xmlns:a16="http://schemas.microsoft.com/office/drawing/2014/main" id="{33A1DAED-886C-5788-2BA3-42BA72BCA866}"/>
              </a:ext>
            </a:extLst>
          </p:cNvPr>
          <p:cNvSpPr>
            <a:spLocks noGrp="1"/>
          </p:cNvSpPr>
          <p:nvPr>
            <p:ph type="ftr" sz="quarter" idx="3"/>
          </p:nvPr>
        </p:nvSpPr>
        <p:spPr>
          <a:xfrm>
            <a:off x="2732970" y="6476983"/>
            <a:ext cx="8393251"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Tree>
    <p:extLst>
      <p:ext uri="{BB962C8B-B14F-4D97-AF65-F5344CB8AC3E}">
        <p14:creationId xmlns:p14="http://schemas.microsoft.com/office/powerpoint/2010/main" val="857894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p:tgtEl>
                                          <p:spTgt spid="3">
                                            <p:bg/>
                                          </p:spTgt>
                                        </p:tgtEl>
                                        <p:attrNameLst>
                                          <p:attrName>ppt_y</p:attrName>
                                        </p:attrNameLst>
                                      </p:cBhvr>
                                      <p:tavLst>
                                        <p:tav tm="0">
                                          <p:val>
                                            <p:strVal val="#ppt_y+#ppt_h*1.125000"/>
                                          </p:val>
                                        </p:tav>
                                        <p:tav tm="100000">
                                          <p:val>
                                            <p:strVal val="#ppt_y"/>
                                          </p:val>
                                        </p:tav>
                                      </p:tavLst>
                                    </p:anim>
                                    <p:animEffect transition="in" filter="wipe(up)">
                                      <p:cBhvr>
                                        <p:cTn id="8" dur="500"/>
                                        <p:tgtEl>
                                          <p:spTgt spid="3">
                                            <p:bg/>
                                          </p:spTgt>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0" end="0"/>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1" end="1"/>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3" end="3"/>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4" end="4"/>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p:tgtEl>
                                          <p:spTgt spid="2"/>
                                        </p:tgtEl>
                                        <p:attrNameLst>
                                          <p:attrName>ppt_y</p:attrName>
                                        </p:attrNameLst>
                                      </p:cBhvr>
                                      <p:tavLst>
                                        <p:tav tm="0">
                                          <p:val>
                                            <p:strVal val="#ppt_y+#ppt_h*1.125000"/>
                                          </p:val>
                                        </p:tav>
                                        <p:tav tm="100000">
                                          <p:val>
                                            <p:strVal val="#ppt_y"/>
                                          </p:val>
                                        </p:tav>
                                      </p:tavLst>
                                    </p:anim>
                                    <p:animEffect transition="in" filter="wipe(up)">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tmplLst>
          <p:tmpl>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1">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list">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8278D8C7-8DD7-0BB5-4F0F-4AA0563E99CE}"/>
              </a:ext>
            </a:extLst>
          </p:cNvPr>
          <p:cNvSpPr>
            <a:spLocks noGrp="1"/>
          </p:cNvSpPr>
          <p:nvPr>
            <p:ph type="pic" sz="quarter" idx="14" hasCustomPrompt="1"/>
          </p:nvPr>
        </p:nvSpPr>
        <p:spPr>
          <a:xfrm>
            <a:off x="3778988" y="0"/>
            <a:ext cx="8413011" cy="6858002"/>
          </a:xfrm>
          <a:noFill/>
        </p:spPr>
        <p:txBody>
          <a:bodyPr wrap="square" lIns="108000" rIns="108000" anchor="b" anchorCtr="0">
            <a:noAutofit/>
          </a:bodyPr>
          <a:lstStyle>
            <a:lvl1pPr marL="0" indent="0">
              <a:buNone/>
              <a:defRPr sz="2400"/>
            </a:lvl1pPr>
          </a:lstStyle>
          <a:p>
            <a:r>
              <a:rPr lang="en-GB" dirty="0"/>
              <a:t> </a:t>
            </a:r>
            <a:endParaRPr lang="en-US" dirty="0"/>
          </a:p>
        </p:txBody>
      </p:sp>
      <p:sp>
        <p:nvSpPr>
          <p:cNvPr id="2" name="Title 1">
            <a:extLst>
              <a:ext uri="{FF2B5EF4-FFF2-40B4-BE49-F238E27FC236}">
                <a16:creationId xmlns:a16="http://schemas.microsoft.com/office/drawing/2014/main" id="{DD33901C-07A5-7A4D-8D51-68D836DF4223}"/>
              </a:ext>
            </a:extLst>
          </p:cNvPr>
          <p:cNvSpPr>
            <a:spLocks noGrp="1"/>
          </p:cNvSpPr>
          <p:nvPr>
            <p:ph type="title" hasCustomPrompt="1"/>
          </p:nvPr>
        </p:nvSpPr>
        <p:spPr>
          <a:xfrm>
            <a:off x="0" y="1"/>
            <a:ext cx="3719511" cy="1729462"/>
          </a:xfrm>
        </p:spPr>
        <p:txBody>
          <a:bodyPr lIns="360000" tIns="288000" rIns="360000" anchor="t" anchorCtr="0">
            <a:spAutoFit/>
          </a:bodyPr>
          <a:lstStyle>
            <a:lvl1pPr algn="r">
              <a:defRPr/>
            </a:lvl1pPr>
          </a:lstStyle>
          <a:p>
            <a:r>
              <a:rPr lang="en-GB" dirty="0"/>
              <a:t>Select to edit section list title</a:t>
            </a:r>
            <a:endParaRPr lang="en-US" dirty="0"/>
          </a:p>
        </p:txBody>
      </p:sp>
      <p:sp>
        <p:nvSpPr>
          <p:cNvPr id="12" name="Content Placeholder 11">
            <a:extLst>
              <a:ext uri="{FF2B5EF4-FFF2-40B4-BE49-F238E27FC236}">
                <a16:creationId xmlns:a16="http://schemas.microsoft.com/office/drawing/2014/main" id="{0DF039EB-9A1F-AD4C-9C6E-3E09F7D29602}"/>
              </a:ext>
            </a:extLst>
          </p:cNvPr>
          <p:cNvSpPr>
            <a:spLocks noGrp="1"/>
          </p:cNvSpPr>
          <p:nvPr>
            <p:ph sz="quarter" idx="13" hasCustomPrompt="1"/>
          </p:nvPr>
        </p:nvSpPr>
        <p:spPr>
          <a:xfrm>
            <a:off x="3778988" y="0"/>
            <a:ext cx="8413012" cy="6449962"/>
          </a:xfrm>
        </p:spPr>
        <p:txBody>
          <a:bodyPr lIns="360000" rIns="540000" anchor="t" anchorCtr="0">
            <a:noAutofit/>
          </a:bodyPr>
          <a:lstStyle>
            <a:lvl1pPr marL="457200" indent="-457200">
              <a:buFont typeface="Arial" panose="020B0604020202020204" pitchFamily="34" charset="0"/>
              <a:buChar char="•"/>
              <a:defRPr/>
            </a:lvl1pPr>
          </a:lstStyle>
          <a:p>
            <a:pPr lvl="0"/>
            <a:r>
              <a:rPr lang="en-GB" dirty="0"/>
              <a:t>Select to edit or choose centre icon</a:t>
            </a:r>
          </a:p>
        </p:txBody>
      </p:sp>
      <p:cxnSp>
        <p:nvCxnSpPr>
          <p:cNvPr id="10" name="Straight Connector 9">
            <a:extLst>
              <a:ext uri="{FF2B5EF4-FFF2-40B4-BE49-F238E27FC236}">
                <a16:creationId xmlns:a16="http://schemas.microsoft.com/office/drawing/2014/main" id="{4B8987AD-C4C7-3A4F-939C-D708C51C09A2}"/>
              </a:ext>
            </a:extLst>
          </p:cNvPr>
          <p:cNvCxnSpPr/>
          <p:nvPr userDrawn="1"/>
        </p:nvCxnSpPr>
        <p:spPr>
          <a:xfrm flipV="1">
            <a:off x="3749249" y="-1"/>
            <a:ext cx="0" cy="2391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18">
            <a:extLst>
              <a:ext uri="{FF2B5EF4-FFF2-40B4-BE49-F238E27FC236}">
                <a16:creationId xmlns:a16="http://schemas.microsoft.com/office/drawing/2014/main" id="{E1642BBE-E019-BD0B-4C74-A68132310697}"/>
              </a:ext>
            </a:extLst>
          </p:cNvPr>
          <p:cNvSpPr>
            <a:spLocks noGrp="1"/>
          </p:cNvSpPr>
          <p:nvPr>
            <p:ph type="sldNum" sz="quarter" idx="4"/>
          </p:nvPr>
        </p:nvSpPr>
        <p:spPr>
          <a:xfrm>
            <a:off x="9602222" y="6476983"/>
            <a:ext cx="1065778" cy="365125"/>
          </a:xfrm>
          <a:prstGeom prst="rect">
            <a:avLst/>
          </a:prstGeom>
        </p:spPr>
        <p:txBody>
          <a:bodyPr vert="horz" lIns="0" tIns="45720" rIns="91440" bIns="45720" rtlCol="0" anchor="ctr"/>
          <a:lstStyle>
            <a:lvl1pPr algn="r">
              <a:defRPr sz="1200">
                <a:solidFill>
                  <a:schemeClr val="tx1">
                    <a:tint val="82000"/>
                  </a:schemeClr>
                </a:solidFill>
              </a:defRPr>
            </a:lvl1pPr>
          </a:lstStyle>
          <a:p>
            <a:fld id="{4BE21848-EE5C-D848-9E33-D375363AD77E}" type="slidenum">
              <a:rPr lang="en-US" smtClean="0"/>
              <a:pPr/>
              <a:t>‹#›</a:t>
            </a:fld>
            <a:endParaRPr lang="en-US" dirty="0"/>
          </a:p>
        </p:txBody>
      </p:sp>
      <p:sp>
        <p:nvSpPr>
          <p:cNvPr id="8" name="Date Placeholder 19">
            <a:extLst>
              <a:ext uri="{FF2B5EF4-FFF2-40B4-BE49-F238E27FC236}">
                <a16:creationId xmlns:a16="http://schemas.microsoft.com/office/drawing/2014/main" id="{EB70AE71-BF3E-F0EB-1DB8-6B531037BA94}"/>
              </a:ext>
            </a:extLst>
          </p:cNvPr>
          <p:cNvSpPr>
            <a:spLocks noGrp="1"/>
          </p:cNvSpPr>
          <p:nvPr>
            <p:ph type="dt" sz="half" idx="2"/>
          </p:nvPr>
        </p:nvSpPr>
        <p:spPr>
          <a:xfrm>
            <a:off x="0" y="6476983"/>
            <a:ext cx="120897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70CEE2CB-07C9-084C-AFF1-B79AA64BC165}" type="datetimeFigureOut">
              <a:rPr lang="en-US" smtClean="0"/>
              <a:pPr/>
              <a:t>11/13/25</a:t>
            </a:fld>
            <a:endParaRPr lang="en-US"/>
          </a:p>
        </p:txBody>
      </p:sp>
      <p:sp>
        <p:nvSpPr>
          <p:cNvPr id="9" name="Footer Placeholder 20">
            <a:extLst>
              <a:ext uri="{FF2B5EF4-FFF2-40B4-BE49-F238E27FC236}">
                <a16:creationId xmlns:a16="http://schemas.microsoft.com/office/drawing/2014/main" id="{988743B2-93E2-3DB2-D82F-02AC549D4063}"/>
              </a:ext>
            </a:extLst>
          </p:cNvPr>
          <p:cNvSpPr>
            <a:spLocks noGrp="1"/>
          </p:cNvSpPr>
          <p:nvPr>
            <p:ph type="ftr" sz="quarter" idx="3"/>
          </p:nvPr>
        </p:nvSpPr>
        <p:spPr>
          <a:xfrm>
            <a:off x="1208971" y="6476983"/>
            <a:ext cx="8393251"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Tree>
    <p:extLst>
      <p:ext uri="{BB962C8B-B14F-4D97-AF65-F5344CB8AC3E}">
        <p14:creationId xmlns:p14="http://schemas.microsoft.com/office/powerpoint/2010/main" val="188827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bg/>
                                          </p:spTgt>
                                        </p:tgtEl>
                                        <p:attrNameLst>
                                          <p:attrName>style.visibility</p:attrName>
                                        </p:attrNameLst>
                                      </p:cBhvr>
                                      <p:to>
                                        <p:strVal val="visible"/>
                                      </p:to>
                                    </p:set>
                                    <p:animEffect transition="in" filter="fade">
                                      <p:cBhvr>
                                        <p:cTn id="7" dur="500"/>
                                        <p:tgtEl>
                                          <p:spTgt spid="1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500"/>
                                        <p:tgtEl>
                                          <p:spTgt spid="12">
                                            <p:txEl>
                                              <p:pRg st="0" end="0"/>
                                            </p:txEl>
                                          </p:spTgt>
                                        </p:tgtEl>
                                      </p:cBhvr>
                                    </p:animEffect>
                                  </p:childTnLst>
                                </p:cTn>
                              </p:par>
                              <p:par>
                                <p:cTn id="11" presetID="1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ppt_x</p:attrName>
                                        </p:attrNameLst>
                                      </p:cBhvr>
                                      <p:tavLst>
                                        <p:tav tm="0">
                                          <p:val>
                                            <p:strVal val="#ppt_x-#ppt_w*1.125000"/>
                                          </p:val>
                                        </p:tav>
                                        <p:tav tm="100000">
                                          <p:val>
                                            <p:strVal val="#ppt_x"/>
                                          </p:val>
                                        </p:tav>
                                      </p:tavLst>
                                    </p:anim>
                                    <p:animEffect transition="in" filter="wipe(right)">
                                      <p:cBhvr>
                                        <p:cTn id="14" dur="500"/>
                                        <p:tgtEl>
                                          <p:spTgt spid="2"/>
                                        </p:tgtEl>
                                      </p:cBhvr>
                                    </p:animEffect>
                                  </p:childTnLst>
                                </p:cTn>
                              </p:par>
                              <p:par>
                                <p:cTn id="15" presetID="16" presetClass="entr" presetSubtype="42"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outHorizontal)">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2"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2" grpId="0" animBg="1"/>
      <p:bldP spid="12" grpId="0" build="p" animBg="1">
        <p:tmplLst>
          <p:tmpl>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16E58C3E-273B-9A49-642A-3B425C583668}"/>
              </a:ext>
            </a:extLst>
          </p:cNvPr>
          <p:cNvSpPr>
            <a:spLocks noGrp="1"/>
          </p:cNvSpPr>
          <p:nvPr>
            <p:ph type="pic" sz="quarter" idx="13" hasCustomPrompt="1"/>
          </p:nvPr>
        </p:nvSpPr>
        <p:spPr>
          <a:xfrm>
            <a:off x="3719512" y="0"/>
            <a:ext cx="8472488" cy="6858002"/>
          </a:xfrm>
          <a:noFill/>
        </p:spPr>
        <p:txBody>
          <a:bodyPr wrap="square" lIns="108000" rIns="108000" anchor="b" anchorCtr="0">
            <a:noAutofit/>
          </a:bodyPr>
          <a:lstStyle>
            <a:lvl1pPr marL="0" indent="0">
              <a:buNone/>
              <a:defRPr sz="2400"/>
            </a:lvl1pPr>
          </a:lstStyle>
          <a:p>
            <a:r>
              <a:rPr lang="en-GB" dirty="0"/>
              <a:t> </a:t>
            </a:r>
            <a:endParaRPr lang="en-US" dirty="0"/>
          </a:p>
        </p:txBody>
      </p:sp>
      <p:sp>
        <p:nvSpPr>
          <p:cNvPr id="2" name="Title 1"/>
          <p:cNvSpPr>
            <a:spLocks noGrp="1"/>
          </p:cNvSpPr>
          <p:nvPr>
            <p:ph type="title" hasCustomPrompt="1"/>
          </p:nvPr>
        </p:nvSpPr>
        <p:spPr>
          <a:xfrm>
            <a:off x="0" y="-1"/>
            <a:ext cx="12191999" cy="1222743"/>
          </a:xfrm>
        </p:spPr>
        <p:txBody>
          <a:bodyPr lIns="360000"/>
          <a:lstStyle/>
          <a:p>
            <a:r>
              <a:rPr lang="en-GB" dirty="0"/>
              <a:t>Select to edit comparison title</a:t>
            </a:r>
            <a:endParaRPr lang="en-US" dirty="0"/>
          </a:p>
        </p:txBody>
      </p:sp>
      <p:sp>
        <p:nvSpPr>
          <p:cNvPr id="3" name="Content Placeholder 2"/>
          <p:cNvSpPr>
            <a:spLocks noGrp="1"/>
          </p:cNvSpPr>
          <p:nvPr>
            <p:ph sz="half" idx="1" hasCustomPrompt="1"/>
          </p:nvPr>
        </p:nvSpPr>
        <p:spPr>
          <a:xfrm>
            <a:off x="3719512" y="1253532"/>
            <a:ext cx="4248000" cy="5196430"/>
          </a:xfrm>
        </p:spPr>
        <p:txBody>
          <a:bodyPr lIns="288000" rIns="288000">
            <a:noAutofit/>
          </a:bodyPr>
          <a:lstStyle>
            <a:lvl1pPr>
              <a:defRPr sz="2400"/>
            </a:lvl1pPr>
            <a:lvl2pPr>
              <a:defRPr sz="2000"/>
            </a:lvl2pPr>
            <a:lvl3pPr>
              <a:defRPr sz="2000"/>
            </a:lvl3pPr>
            <a:lvl4pPr>
              <a:defRPr sz="2000"/>
            </a:lvl4pPr>
            <a:lvl5pPr>
              <a:defRPr sz="2000"/>
            </a:lvl5pPr>
          </a:lstStyle>
          <a:p>
            <a:pPr lvl="0"/>
            <a:r>
              <a:rPr lang="en-GB" dirty="0"/>
              <a:t>Select to edit or choose centre icon</a:t>
            </a:r>
            <a:endParaRPr lang="en-US" dirty="0"/>
          </a:p>
        </p:txBody>
      </p:sp>
      <p:sp>
        <p:nvSpPr>
          <p:cNvPr id="4" name="Content Placeholder 3"/>
          <p:cNvSpPr>
            <a:spLocks noGrp="1"/>
          </p:cNvSpPr>
          <p:nvPr>
            <p:ph sz="half" idx="2" hasCustomPrompt="1"/>
          </p:nvPr>
        </p:nvSpPr>
        <p:spPr>
          <a:xfrm>
            <a:off x="7944000" y="1253531"/>
            <a:ext cx="4248000" cy="5186598"/>
          </a:xfrm>
        </p:spPr>
        <p:txBody>
          <a:bodyPr lIns="288000" rIns="288000">
            <a:noAutofit/>
          </a:bodyPr>
          <a:lstStyle>
            <a:lvl1pPr>
              <a:defRPr sz="2400"/>
            </a:lvl1pPr>
            <a:lvl2pPr>
              <a:defRPr sz="2000"/>
            </a:lvl2pPr>
            <a:lvl3pPr>
              <a:defRPr sz="2000"/>
            </a:lvl3pPr>
            <a:lvl4pPr>
              <a:defRPr sz="2000"/>
            </a:lvl4pPr>
            <a:lvl5pPr>
              <a:defRPr sz="2000"/>
            </a:lvl5pPr>
          </a:lstStyle>
          <a:p>
            <a:pPr lvl="0"/>
            <a:r>
              <a:rPr lang="en-GB" dirty="0"/>
              <a:t>Select to edit or choose centre icon</a:t>
            </a:r>
            <a:endParaRPr lang="en-US" dirty="0"/>
          </a:p>
        </p:txBody>
      </p:sp>
      <p:cxnSp>
        <p:nvCxnSpPr>
          <p:cNvPr id="9" name="Straight Connector 8">
            <a:extLst>
              <a:ext uri="{FF2B5EF4-FFF2-40B4-BE49-F238E27FC236}">
                <a16:creationId xmlns:a16="http://schemas.microsoft.com/office/drawing/2014/main" id="{200B9F71-3FA4-DA7A-7D55-7F984EF1F3F7}"/>
              </a:ext>
            </a:extLst>
          </p:cNvPr>
          <p:cNvCxnSpPr>
            <a:cxnSpLocks/>
          </p:cNvCxnSpPr>
          <p:nvPr userDrawn="1"/>
        </p:nvCxnSpPr>
        <p:spPr>
          <a:xfrm>
            <a:off x="0" y="1253534"/>
            <a:ext cx="119368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18">
            <a:extLst>
              <a:ext uri="{FF2B5EF4-FFF2-40B4-BE49-F238E27FC236}">
                <a16:creationId xmlns:a16="http://schemas.microsoft.com/office/drawing/2014/main" id="{4862E25A-9B57-F913-DB4F-05C9F65ADF6B}"/>
              </a:ext>
            </a:extLst>
          </p:cNvPr>
          <p:cNvSpPr>
            <a:spLocks noGrp="1"/>
          </p:cNvSpPr>
          <p:nvPr>
            <p:ph type="sldNum" sz="quarter" idx="4"/>
          </p:nvPr>
        </p:nvSpPr>
        <p:spPr>
          <a:xfrm>
            <a:off x="9602222" y="6476983"/>
            <a:ext cx="1065778" cy="365125"/>
          </a:xfrm>
          <a:prstGeom prst="rect">
            <a:avLst/>
          </a:prstGeom>
        </p:spPr>
        <p:txBody>
          <a:bodyPr vert="horz" lIns="0" tIns="45720" rIns="91440" bIns="45720" rtlCol="0" anchor="ctr"/>
          <a:lstStyle>
            <a:lvl1pPr algn="r">
              <a:defRPr sz="1200">
                <a:solidFill>
                  <a:schemeClr val="tx1">
                    <a:tint val="82000"/>
                  </a:schemeClr>
                </a:solidFill>
              </a:defRPr>
            </a:lvl1pPr>
          </a:lstStyle>
          <a:p>
            <a:fld id="{4BE21848-EE5C-D848-9E33-D375363AD77E}" type="slidenum">
              <a:rPr lang="en-US" smtClean="0"/>
              <a:pPr/>
              <a:t>‹#›</a:t>
            </a:fld>
            <a:endParaRPr lang="en-US" dirty="0"/>
          </a:p>
        </p:txBody>
      </p:sp>
      <p:sp>
        <p:nvSpPr>
          <p:cNvPr id="11" name="Date Placeholder 19">
            <a:extLst>
              <a:ext uri="{FF2B5EF4-FFF2-40B4-BE49-F238E27FC236}">
                <a16:creationId xmlns:a16="http://schemas.microsoft.com/office/drawing/2014/main" id="{607737C3-A856-3748-B17F-FDBACE1CAFD6}"/>
              </a:ext>
            </a:extLst>
          </p:cNvPr>
          <p:cNvSpPr>
            <a:spLocks noGrp="1"/>
          </p:cNvSpPr>
          <p:nvPr>
            <p:ph type="dt" sz="half" idx="14"/>
          </p:nvPr>
        </p:nvSpPr>
        <p:spPr>
          <a:xfrm>
            <a:off x="0" y="6476983"/>
            <a:ext cx="120897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70CEE2CB-07C9-084C-AFF1-B79AA64BC165}" type="datetimeFigureOut">
              <a:rPr lang="en-US" smtClean="0"/>
              <a:pPr/>
              <a:t>11/13/25</a:t>
            </a:fld>
            <a:endParaRPr lang="en-US"/>
          </a:p>
        </p:txBody>
      </p:sp>
      <p:sp>
        <p:nvSpPr>
          <p:cNvPr id="12" name="Footer Placeholder 20">
            <a:extLst>
              <a:ext uri="{FF2B5EF4-FFF2-40B4-BE49-F238E27FC236}">
                <a16:creationId xmlns:a16="http://schemas.microsoft.com/office/drawing/2014/main" id="{B45FC2C2-3CEB-920E-0F49-F3365342C1AA}"/>
              </a:ext>
            </a:extLst>
          </p:cNvPr>
          <p:cNvSpPr>
            <a:spLocks noGrp="1"/>
          </p:cNvSpPr>
          <p:nvPr>
            <p:ph type="ftr" sz="quarter" idx="3"/>
          </p:nvPr>
        </p:nvSpPr>
        <p:spPr>
          <a:xfrm>
            <a:off x="1208971" y="6476983"/>
            <a:ext cx="8393251"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Tree>
    <p:extLst>
      <p:ext uri="{BB962C8B-B14F-4D97-AF65-F5344CB8AC3E}">
        <p14:creationId xmlns:p14="http://schemas.microsoft.com/office/powerpoint/2010/main" val="84824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grpId="0" nodeType="withEffect">
                                  <p:stCondLst>
                                    <p:cond delay="100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p:tgtEl>
                                          <p:spTgt spid="3">
                                            <p:bg/>
                                          </p:spTgt>
                                        </p:tgtEl>
                                        <p:attrNameLst>
                                          <p:attrName>ppt_y</p:attrName>
                                        </p:attrNameLst>
                                      </p:cBhvr>
                                      <p:tavLst>
                                        <p:tav tm="0">
                                          <p:val>
                                            <p:strVal val="#ppt_y+#ppt_h*1.125000"/>
                                          </p:val>
                                        </p:tav>
                                        <p:tav tm="100000">
                                          <p:val>
                                            <p:strVal val="#ppt_y"/>
                                          </p:val>
                                        </p:tav>
                                      </p:tavLst>
                                    </p:anim>
                                    <p:animEffect transition="in" filter="wipe(up)">
                                      <p:cBhvr>
                                        <p:cTn id="12" dur="500"/>
                                        <p:tgtEl>
                                          <p:spTgt spid="3">
                                            <p:bg/>
                                          </p:spTgt>
                                        </p:tgtEl>
                                      </p:cBhvr>
                                    </p:animEffect>
                                  </p:childTnLst>
                                </p:cTn>
                              </p:par>
                              <p:par>
                                <p:cTn id="13" presetID="12" presetClass="entr" presetSubtype="4" fill="hold" grpId="0" nodeType="withEffect">
                                  <p:stCondLst>
                                    <p:cond delay="100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0" end="0"/>
                                            </p:txEl>
                                          </p:spTgt>
                                        </p:tgtEl>
                                      </p:cBhvr>
                                    </p:animEffect>
                                  </p:childTnLst>
                                </p:cTn>
                              </p:par>
                              <p:par>
                                <p:cTn id="17" presetID="12" presetClass="entr" presetSubtype="4" fill="hold" grpId="0" nodeType="withEffect">
                                  <p:stCondLst>
                                    <p:cond delay="2000"/>
                                  </p:stCondLst>
                                  <p:childTnLst>
                                    <p:set>
                                      <p:cBhvr>
                                        <p:cTn id="18" dur="1" fill="hold">
                                          <p:stCondLst>
                                            <p:cond delay="0"/>
                                          </p:stCondLst>
                                        </p:cTn>
                                        <p:tgtEl>
                                          <p:spTgt spid="4">
                                            <p:bg/>
                                          </p:spTgt>
                                        </p:tgtEl>
                                        <p:attrNameLst>
                                          <p:attrName>style.visibility</p:attrName>
                                        </p:attrNameLst>
                                      </p:cBhvr>
                                      <p:to>
                                        <p:strVal val="visible"/>
                                      </p:to>
                                    </p:set>
                                    <p:anim calcmode="lin" valueType="num">
                                      <p:cBhvr additive="base">
                                        <p:cTn id="19" dur="500"/>
                                        <p:tgtEl>
                                          <p:spTgt spid="4">
                                            <p:bg/>
                                          </p:spTgt>
                                        </p:tgtEl>
                                        <p:attrNameLst>
                                          <p:attrName>ppt_y</p:attrName>
                                        </p:attrNameLst>
                                      </p:cBhvr>
                                      <p:tavLst>
                                        <p:tav tm="0">
                                          <p:val>
                                            <p:strVal val="#ppt_y+#ppt_h*1.125000"/>
                                          </p:val>
                                        </p:tav>
                                        <p:tav tm="100000">
                                          <p:val>
                                            <p:strVal val="#ppt_y"/>
                                          </p:val>
                                        </p:tav>
                                      </p:tavLst>
                                    </p:anim>
                                    <p:animEffect transition="in" filter="wipe(up)">
                                      <p:cBhvr>
                                        <p:cTn id="20" dur="500"/>
                                        <p:tgtEl>
                                          <p:spTgt spid="4">
                                            <p:bg/>
                                          </p:spTgt>
                                        </p:tgtEl>
                                      </p:cBhvr>
                                    </p:animEffect>
                                  </p:childTnLst>
                                </p:cTn>
                              </p:par>
                              <p:par>
                                <p:cTn id="21" presetID="12" presetClass="entr" presetSubtype="4" fill="hold" grpId="0" nodeType="withEffect">
                                  <p:stCondLst>
                                    <p:cond delay="200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24" dur="500"/>
                                        <p:tgtEl>
                                          <p:spTgt spid="4">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6" presetClass="entr" presetSubtype="37"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outVertic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 grpId="0" animBg="1"/>
      <p:bldP spid="3" grpId="0" build="p" animBg="1">
        <p:tmplLst>
          <p:tmpl>
            <p:tnLst>
              <p:par>
                <p:cTn presetID="12" presetClass="entr" presetSubtype="4"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1">
            <p:tnLst>
              <p:par>
                <p:cTn presetID="12" presetClass="entr" presetSubtype="4"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2">
            <p:tnLst>
              <p:par>
                <p:cTn presetID="12" presetClass="entr" presetSubtype="4"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3">
            <p:tnLst>
              <p:par>
                <p:cTn presetID="12" presetClass="entr" presetSubtype="4"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4">
            <p:tnLst>
              <p:par>
                <p:cTn presetID="12" presetClass="entr" presetSubtype="4"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 lvl="5">
            <p:tnLst>
              <p:par>
                <p:cTn presetID="12" presetClass="entr" presetSubtype="4" fill="hold" nodeType="with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p:tgtEl>
                          <p:spTgt spid="3"/>
                        </p:tgtEl>
                        <p:attrNameLst>
                          <p:attrName>ppt_y</p:attrName>
                        </p:attrNameLst>
                      </p:cBhvr>
                      <p:tavLst>
                        <p:tav tm="0">
                          <p:val>
                            <p:strVal val="#ppt_y+#ppt_h*1.125000"/>
                          </p:val>
                        </p:tav>
                        <p:tav tm="100000">
                          <p:val>
                            <p:strVal val="#ppt_y"/>
                          </p:val>
                        </p:tav>
                      </p:tavLst>
                    </p:anim>
                    <p:animEffect transition="in" filter="wipe(up)">
                      <p:cBhvr>
                        <p:cTn dur="500"/>
                        <p:tgtEl>
                          <p:spTgt spid="3"/>
                        </p:tgtEl>
                      </p:cBhvr>
                    </p:animEffect>
                  </p:childTnLst>
                </p:cTn>
              </p:par>
            </p:tnLst>
          </p:tmpl>
        </p:tmplLst>
      </p:bldP>
      <p:bldP spid="4" grpId="0" build="p" animBg="1">
        <p:tmplLst>
          <p:tmpl>
            <p:tnLst>
              <p:par>
                <p:cTn presetID="12" presetClass="entr" presetSubtype="4" fill="hold" nodeType="withEffect">
                  <p:stCondLst>
                    <p:cond delay="20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1">
            <p:tnLst>
              <p:par>
                <p:cTn presetID="12" presetClass="entr" presetSubtype="4" fill="hold" nodeType="withEffect">
                  <p:stCondLst>
                    <p:cond delay="20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2">
            <p:tnLst>
              <p:par>
                <p:cTn presetID="12" presetClass="entr" presetSubtype="4" fill="hold" nodeType="withEffect">
                  <p:stCondLst>
                    <p:cond delay="20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3">
            <p:tnLst>
              <p:par>
                <p:cTn presetID="12" presetClass="entr" presetSubtype="4" fill="hold" nodeType="withEffect">
                  <p:stCondLst>
                    <p:cond delay="20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4">
            <p:tnLst>
              <p:par>
                <p:cTn presetID="12" presetClass="entr" presetSubtype="4" fill="hold" nodeType="withEffect">
                  <p:stCondLst>
                    <p:cond delay="20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5">
            <p:tnLst>
              <p:par>
                <p:cTn presetID="12" presetClass="entr" presetSubtype="4" fill="hold" nodeType="withEffect">
                  <p:stCondLst>
                    <p:cond delay="20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Lst>
      </p:bldP>
    </p:bldLst>
  </p:timing>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B3867B16-0C8D-E055-6729-19BEDE13C302}"/>
              </a:ext>
            </a:extLst>
          </p:cNvPr>
          <p:cNvSpPr>
            <a:spLocks noGrp="1"/>
          </p:cNvSpPr>
          <p:nvPr>
            <p:ph type="pic" sz="quarter" idx="13" hasCustomPrompt="1"/>
          </p:nvPr>
        </p:nvSpPr>
        <p:spPr>
          <a:xfrm>
            <a:off x="4050890" y="0"/>
            <a:ext cx="8141110" cy="6858002"/>
          </a:xfrm>
          <a:noFill/>
        </p:spPr>
        <p:txBody>
          <a:bodyPr wrap="square" lIns="108000" rIns="108000" anchor="b" anchorCtr="0">
            <a:noAutofit/>
          </a:bodyPr>
          <a:lstStyle>
            <a:lvl1pPr marL="0" indent="0">
              <a:buNone/>
              <a:defRPr sz="2400"/>
            </a:lvl1pPr>
          </a:lstStyle>
          <a:p>
            <a:r>
              <a:rPr lang="en-GB" dirty="0"/>
              <a:t> </a:t>
            </a:r>
            <a:endParaRPr lang="en-US" dirty="0"/>
          </a:p>
        </p:txBody>
      </p:sp>
      <p:sp>
        <p:nvSpPr>
          <p:cNvPr id="2" name="Title 1"/>
          <p:cNvSpPr>
            <a:spLocks noGrp="1"/>
          </p:cNvSpPr>
          <p:nvPr>
            <p:ph type="title" hasCustomPrompt="1"/>
          </p:nvPr>
        </p:nvSpPr>
        <p:spPr>
          <a:xfrm>
            <a:off x="-1" y="0"/>
            <a:ext cx="12191999" cy="1162821"/>
          </a:xfrm>
        </p:spPr>
        <p:txBody>
          <a:bodyPr lIns="360000"/>
          <a:lstStyle/>
          <a:p>
            <a:r>
              <a:rPr lang="en-GB" dirty="0"/>
              <a:t>Select to edit comparison title</a:t>
            </a:r>
            <a:endParaRPr lang="en-US" dirty="0"/>
          </a:p>
        </p:txBody>
      </p:sp>
      <p:sp>
        <p:nvSpPr>
          <p:cNvPr id="4" name="Content Placeholder 3"/>
          <p:cNvSpPr>
            <a:spLocks noGrp="1"/>
          </p:cNvSpPr>
          <p:nvPr>
            <p:ph sz="half" idx="2" hasCustomPrompt="1"/>
          </p:nvPr>
        </p:nvSpPr>
        <p:spPr>
          <a:xfrm>
            <a:off x="4062000" y="1241500"/>
            <a:ext cx="4068000" cy="5208461"/>
          </a:xfrm>
        </p:spPr>
        <p:txBody>
          <a:bodyPr lIns="360000" rIns="180000">
            <a:noAutofit/>
          </a:bodyPr>
          <a:lstStyle>
            <a:lvl1pPr>
              <a:defRPr sz="2400"/>
            </a:lvl1pPr>
            <a:lvl2pPr>
              <a:defRPr sz="2000"/>
            </a:lvl2pPr>
            <a:lvl3pPr>
              <a:defRPr sz="2000"/>
            </a:lvl3pPr>
            <a:lvl4pPr>
              <a:defRPr sz="2000"/>
            </a:lvl4pPr>
            <a:lvl5pPr>
              <a:defRPr sz="2000"/>
            </a:lvl5pPr>
          </a:lstStyle>
          <a:p>
            <a:pPr lvl="0"/>
            <a:r>
              <a:rPr lang="en-GB" dirty="0"/>
              <a:t>Select to edit or choose centre icon</a:t>
            </a:r>
          </a:p>
        </p:txBody>
      </p:sp>
      <p:sp>
        <p:nvSpPr>
          <p:cNvPr id="6" name="Content Placeholder 5"/>
          <p:cNvSpPr>
            <a:spLocks noGrp="1"/>
          </p:cNvSpPr>
          <p:nvPr>
            <p:ph sz="quarter" idx="4" hasCustomPrompt="1"/>
          </p:nvPr>
        </p:nvSpPr>
        <p:spPr>
          <a:xfrm>
            <a:off x="8124000" y="1241500"/>
            <a:ext cx="4068000" cy="5208461"/>
          </a:xfrm>
        </p:spPr>
        <p:txBody>
          <a:bodyPr lIns="360000" rIns="360000">
            <a:noAutofit/>
          </a:bodyPr>
          <a:lstStyle>
            <a:lvl1pPr>
              <a:defRPr sz="2400"/>
            </a:lvl1pPr>
            <a:lvl2pPr>
              <a:defRPr sz="2000"/>
            </a:lvl2pPr>
            <a:lvl3pPr>
              <a:defRPr sz="2000"/>
            </a:lvl3pPr>
            <a:lvl4pPr>
              <a:defRPr sz="2000"/>
            </a:lvl4pPr>
            <a:lvl5pPr>
              <a:defRPr sz="2000"/>
            </a:lvl5pPr>
          </a:lstStyle>
          <a:p>
            <a:pPr lvl="0"/>
            <a:r>
              <a:rPr lang="en-GB" dirty="0"/>
              <a:t>Select to edit or choose centre icon</a:t>
            </a:r>
          </a:p>
        </p:txBody>
      </p:sp>
      <p:sp>
        <p:nvSpPr>
          <p:cNvPr id="12" name="Content Placeholder 11">
            <a:extLst>
              <a:ext uri="{FF2B5EF4-FFF2-40B4-BE49-F238E27FC236}">
                <a16:creationId xmlns:a16="http://schemas.microsoft.com/office/drawing/2014/main" id="{9552994B-9984-DE2E-F187-2DBAB001A2E2}"/>
              </a:ext>
            </a:extLst>
          </p:cNvPr>
          <p:cNvSpPr>
            <a:spLocks noGrp="1"/>
          </p:cNvSpPr>
          <p:nvPr>
            <p:ph sz="quarter" idx="14" hasCustomPrompt="1"/>
          </p:nvPr>
        </p:nvSpPr>
        <p:spPr>
          <a:xfrm>
            <a:off x="-1" y="1241500"/>
            <a:ext cx="4068000" cy="1321242"/>
          </a:xfrm>
        </p:spPr>
        <p:txBody>
          <a:bodyPr lIns="360000" rIns="180000"/>
          <a:lstStyle>
            <a:lvl1pPr>
              <a:defRPr sz="2400"/>
            </a:lvl1pPr>
            <a:lvl2pPr marL="336550" indent="0">
              <a:buNone/>
              <a:defRPr sz="2000"/>
            </a:lvl2pPr>
            <a:lvl3pPr>
              <a:defRPr sz="2000"/>
            </a:lvl3pPr>
            <a:lvl4pPr>
              <a:defRPr sz="2000"/>
            </a:lvl4pPr>
            <a:lvl5pPr>
              <a:defRPr sz="2000"/>
            </a:lvl5pPr>
          </a:lstStyle>
          <a:p>
            <a:pPr lvl="0"/>
            <a:r>
              <a:rPr lang="en-GB" dirty="0"/>
              <a:t>Select to edit or choose centre icon</a:t>
            </a:r>
          </a:p>
        </p:txBody>
      </p:sp>
      <p:cxnSp>
        <p:nvCxnSpPr>
          <p:cNvPr id="13" name="Straight Connector 12">
            <a:extLst>
              <a:ext uri="{FF2B5EF4-FFF2-40B4-BE49-F238E27FC236}">
                <a16:creationId xmlns:a16="http://schemas.microsoft.com/office/drawing/2014/main" id="{869A7C4F-0D19-DB78-08A2-D3C158E6764F}"/>
              </a:ext>
            </a:extLst>
          </p:cNvPr>
          <p:cNvCxnSpPr>
            <a:cxnSpLocks/>
          </p:cNvCxnSpPr>
          <p:nvPr userDrawn="1"/>
        </p:nvCxnSpPr>
        <p:spPr>
          <a:xfrm>
            <a:off x="-1" y="1192557"/>
            <a:ext cx="119368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18">
            <a:extLst>
              <a:ext uri="{FF2B5EF4-FFF2-40B4-BE49-F238E27FC236}">
                <a16:creationId xmlns:a16="http://schemas.microsoft.com/office/drawing/2014/main" id="{025CF2DF-723F-47E4-21C8-50BEEE5425CE}"/>
              </a:ext>
            </a:extLst>
          </p:cNvPr>
          <p:cNvSpPr>
            <a:spLocks noGrp="1"/>
          </p:cNvSpPr>
          <p:nvPr>
            <p:ph type="sldNum" sz="quarter" idx="15"/>
          </p:nvPr>
        </p:nvSpPr>
        <p:spPr>
          <a:xfrm>
            <a:off x="9602222" y="6476983"/>
            <a:ext cx="1065778" cy="365125"/>
          </a:xfrm>
          <a:prstGeom prst="rect">
            <a:avLst/>
          </a:prstGeom>
        </p:spPr>
        <p:txBody>
          <a:bodyPr vert="horz" lIns="0" tIns="45720" rIns="91440" bIns="45720" rtlCol="0" anchor="ctr"/>
          <a:lstStyle>
            <a:lvl1pPr algn="r">
              <a:defRPr sz="1200">
                <a:solidFill>
                  <a:schemeClr val="tx1">
                    <a:tint val="82000"/>
                  </a:schemeClr>
                </a:solidFill>
              </a:defRPr>
            </a:lvl1pPr>
          </a:lstStyle>
          <a:p>
            <a:fld id="{4BE21848-EE5C-D848-9E33-D375363AD77E}" type="slidenum">
              <a:rPr lang="en-US" smtClean="0"/>
              <a:pPr/>
              <a:t>‹#›</a:t>
            </a:fld>
            <a:endParaRPr lang="en-US" dirty="0"/>
          </a:p>
        </p:txBody>
      </p:sp>
      <p:sp>
        <p:nvSpPr>
          <p:cNvPr id="5" name="Date Placeholder 19">
            <a:extLst>
              <a:ext uri="{FF2B5EF4-FFF2-40B4-BE49-F238E27FC236}">
                <a16:creationId xmlns:a16="http://schemas.microsoft.com/office/drawing/2014/main" id="{3348A89A-E5BB-85EA-3FB4-705AECB284E3}"/>
              </a:ext>
            </a:extLst>
          </p:cNvPr>
          <p:cNvSpPr>
            <a:spLocks noGrp="1"/>
          </p:cNvSpPr>
          <p:nvPr>
            <p:ph type="dt" sz="half" idx="16"/>
          </p:nvPr>
        </p:nvSpPr>
        <p:spPr>
          <a:xfrm>
            <a:off x="0" y="6476983"/>
            <a:ext cx="120897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70CEE2CB-07C9-084C-AFF1-B79AA64BC165}" type="datetimeFigureOut">
              <a:rPr lang="en-US" smtClean="0"/>
              <a:pPr/>
              <a:t>11/13/25</a:t>
            </a:fld>
            <a:endParaRPr lang="en-US"/>
          </a:p>
        </p:txBody>
      </p:sp>
      <p:sp>
        <p:nvSpPr>
          <p:cNvPr id="11" name="Footer Placeholder 20">
            <a:extLst>
              <a:ext uri="{FF2B5EF4-FFF2-40B4-BE49-F238E27FC236}">
                <a16:creationId xmlns:a16="http://schemas.microsoft.com/office/drawing/2014/main" id="{7487FBD9-BF62-4DBD-002D-AAF5BACAFB8F}"/>
              </a:ext>
            </a:extLst>
          </p:cNvPr>
          <p:cNvSpPr>
            <a:spLocks noGrp="1"/>
          </p:cNvSpPr>
          <p:nvPr>
            <p:ph type="ftr" sz="quarter" idx="3"/>
          </p:nvPr>
        </p:nvSpPr>
        <p:spPr>
          <a:xfrm>
            <a:off x="1208971" y="6476983"/>
            <a:ext cx="8393251"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Tree>
    <p:extLst>
      <p:ext uri="{BB962C8B-B14F-4D97-AF65-F5344CB8AC3E}">
        <p14:creationId xmlns:p14="http://schemas.microsoft.com/office/powerpoint/2010/main" val="72305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2" presetClass="entr" presetSubtype="4" fill="hold" grpId="0" nodeType="withEffect">
                                  <p:stCondLst>
                                    <p:cond delay="1000"/>
                                  </p:stCondLst>
                                  <p:childTnLst>
                                    <p:set>
                                      <p:cBhvr>
                                        <p:cTn id="10" dur="1" fill="hold">
                                          <p:stCondLst>
                                            <p:cond delay="0"/>
                                          </p:stCondLst>
                                        </p:cTn>
                                        <p:tgtEl>
                                          <p:spTgt spid="4">
                                            <p:bg/>
                                          </p:spTgt>
                                        </p:tgtEl>
                                        <p:attrNameLst>
                                          <p:attrName>style.visibility</p:attrName>
                                        </p:attrNameLst>
                                      </p:cBhvr>
                                      <p:to>
                                        <p:strVal val="visible"/>
                                      </p:to>
                                    </p:set>
                                    <p:anim calcmode="lin" valueType="num">
                                      <p:cBhvr additive="base">
                                        <p:cTn id="11" dur="500"/>
                                        <p:tgtEl>
                                          <p:spTgt spid="4">
                                            <p:bg/>
                                          </p:spTgt>
                                        </p:tgtEl>
                                        <p:attrNameLst>
                                          <p:attrName>ppt_y</p:attrName>
                                        </p:attrNameLst>
                                      </p:cBhvr>
                                      <p:tavLst>
                                        <p:tav tm="0">
                                          <p:val>
                                            <p:strVal val="#ppt_y+#ppt_h*1.125000"/>
                                          </p:val>
                                        </p:tav>
                                        <p:tav tm="100000">
                                          <p:val>
                                            <p:strVal val="#ppt_y"/>
                                          </p:val>
                                        </p:tav>
                                      </p:tavLst>
                                    </p:anim>
                                    <p:animEffect transition="in" filter="wipe(up)">
                                      <p:cBhvr>
                                        <p:cTn id="12" dur="500"/>
                                        <p:tgtEl>
                                          <p:spTgt spid="4">
                                            <p:bg/>
                                          </p:spTgt>
                                        </p:tgtEl>
                                      </p:cBhvr>
                                    </p:animEffect>
                                  </p:childTnLst>
                                </p:cTn>
                              </p:par>
                              <p:par>
                                <p:cTn id="13" presetID="12" presetClass="entr" presetSubtype="4" fill="hold" grpId="0" nodeType="withEffect">
                                  <p:stCondLst>
                                    <p:cond delay="100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6" dur="500"/>
                                        <p:tgtEl>
                                          <p:spTgt spid="4">
                                            <p:txEl>
                                              <p:pRg st="0" end="0"/>
                                            </p:txEl>
                                          </p:spTgt>
                                        </p:tgtEl>
                                      </p:cBhvr>
                                    </p:animEffect>
                                  </p:childTnLst>
                                </p:cTn>
                              </p:par>
                              <p:par>
                                <p:cTn id="17" presetID="12" presetClass="entr" presetSubtype="4" fill="hold" grpId="0" nodeType="withEffect">
                                  <p:stCondLst>
                                    <p:cond delay="1500"/>
                                  </p:stCondLst>
                                  <p:childTnLst>
                                    <p:set>
                                      <p:cBhvr>
                                        <p:cTn id="18" dur="1" fill="hold">
                                          <p:stCondLst>
                                            <p:cond delay="0"/>
                                          </p:stCondLst>
                                        </p:cTn>
                                        <p:tgtEl>
                                          <p:spTgt spid="6">
                                            <p:bg/>
                                          </p:spTgt>
                                        </p:tgtEl>
                                        <p:attrNameLst>
                                          <p:attrName>style.visibility</p:attrName>
                                        </p:attrNameLst>
                                      </p:cBhvr>
                                      <p:to>
                                        <p:strVal val="visible"/>
                                      </p:to>
                                    </p:set>
                                    <p:anim calcmode="lin" valueType="num">
                                      <p:cBhvr additive="base">
                                        <p:cTn id="19" dur="500"/>
                                        <p:tgtEl>
                                          <p:spTgt spid="6">
                                            <p:bg/>
                                          </p:spTgt>
                                        </p:tgtEl>
                                        <p:attrNameLst>
                                          <p:attrName>ppt_y</p:attrName>
                                        </p:attrNameLst>
                                      </p:cBhvr>
                                      <p:tavLst>
                                        <p:tav tm="0">
                                          <p:val>
                                            <p:strVal val="#ppt_y+#ppt_h*1.125000"/>
                                          </p:val>
                                        </p:tav>
                                        <p:tav tm="100000">
                                          <p:val>
                                            <p:strVal val="#ppt_y"/>
                                          </p:val>
                                        </p:tav>
                                      </p:tavLst>
                                    </p:anim>
                                    <p:animEffect transition="in" filter="wipe(up)">
                                      <p:cBhvr>
                                        <p:cTn id="20" dur="500"/>
                                        <p:tgtEl>
                                          <p:spTgt spid="6">
                                            <p:bg/>
                                          </p:spTgt>
                                        </p:tgtEl>
                                      </p:cBhvr>
                                    </p:animEffect>
                                  </p:childTnLst>
                                </p:cTn>
                              </p:par>
                              <p:par>
                                <p:cTn id="21" presetID="12" presetClass="entr" presetSubtype="4" fill="hold" grpId="0" nodeType="withEffect">
                                  <p:stCondLst>
                                    <p:cond delay="150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24" dur="500"/>
                                        <p:tgtEl>
                                          <p:spTgt spid="6">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6" presetClass="entr" presetSubtype="37"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outVertical)">
                                      <p:cBhvr>
                                        <p:cTn id="33" dur="500"/>
                                        <p:tgtEl>
                                          <p:spTgt spid="13"/>
                                        </p:tgtEl>
                                      </p:cBhvr>
                                    </p:animEffect>
                                  </p:childTnLst>
                                </p:cTn>
                              </p:par>
                              <p:par>
                                <p:cTn id="34" presetID="12" presetClass="entr" presetSubtype="4" fill="hold" grpId="0" nodeType="withEffect">
                                  <p:stCondLst>
                                    <p:cond delay="500"/>
                                  </p:stCondLst>
                                  <p:childTnLst>
                                    <p:set>
                                      <p:cBhvr>
                                        <p:cTn id="35" dur="1" fill="hold">
                                          <p:stCondLst>
                                            <p:cond delay="0"/>
                                          </p:stCondLst>
                                        </p:cTn>
                                        <p:tgtEl>
                                          <p:spTgt spid="12">
                                            <p:bg/>
                                          </p:spTgt>
                                        </p:tgtEl>
                                        <p:attrNameLst>
                                          <p:attrName>style.visibility</p:attrName>
                                        </p:attrNameLst>
                                      </p:cBhvr>
                                      <p:to>
                                        <p:strVal val="visible"/>
                                      </p:to>
                                    </p:set>
                                    <p:anim calcmode="lin" valueType="num">
                                      <p:cBhvr additive="base">
                                        <p:cTn id="36" dur="500"/>
                                        <p:tgtEl>
                                          <p:spTgt spid="12">
                                            <p:bg/>
                                          </p:spTgt>
                                        </p:tgtEl>
                                        <p:attrNameLst>
                                          <p:attrName>ppt_y</p:attrName>
                                        </p:attrNameLst>
                                      </p:cBhvr>
                                      <p:tavLst>
                                        <p:tav tm="0">
                                          <p:val>
                                            <p:strVal val="#ppt_y+#ppt_h*1.125000"/>
                                          </p:val>
                                        </p:tav>
                                        <p:tav tm="100000">
                                          <p:val>
                                            <p:strVal val="#ppt_y"/>
                                          </p:val>
                                        </p:tav>
                                      </p:tavLst>
                                    </p:anim>
                                    <p:animEffect transition="in" filter="wipe(up)">
                                      <p:cBhvr>
                                        <p:cTn id="37" dur="500"/>
                                        <p:tgtEl>
                                          <p:spTgt spid="12">
                                            <p:bg/>
                                          </p:spTgt>
                                        </p:tgtEl>
                                      </p:cBhvr>
                                    </p:animEffect>
                                  </p:childTnLst>
                                </p:cTn>
                              </p:par>
                              <p:par>
                                <p:cTn id="38" presetID="12" presetClass="entr" presetSubtype="4" fill="hold" grpId="0" nodeType="withEffect">
                                  <p:stCondLst>
                                    <p:cond delay="500"/>
                                  </p:stCondLst>
                                  <p:childTnLst>
                                    <p:set>
                                      <p:cBhvr>
                                        <p:cTn id="39" dur="1" fill="hold">
                                          <p:stCondLst>
                                            <p:cond delay="0"/>
                                          </p:stCondLst>
                                        </p:cTn>
                                        <p:tgtEl>
                                          <p:spTgt spid="12">
                                            <p:txEl>
                                              <p:pRg st="0" end="0"/>
                                            </p:txEl>
                                          </p:spTgt>
                                        </p:tgtEl>
                                        <p:attrNameLst>
                                          <p:attrName>style.visibility</p:attrName>
                                        </p:attrNameLst>
                                      </p:cBhvr>
                                      <p:to>
                                        <p:strVal val="visible"/>
                                      </p:to>
                                    </p:set>
                                    <p:anim calcmode="lin" valueType="num">
                                      <p:cBhvr additive="base">
                                        <p:cTn id="40" dur="500"/>
                                        <p:tgtEl>
                                          <p:spTgt spid="12">
                                            <p:txEl>
                                              <p:pRg st="0" end="0"/>
                                            </p:txEl>
                                          </p:spTgt>
                                        </p:tgtEl>
                                        <p:attrNameLst>
                                          <p:attrName>ppt_y</p:attrName>
                                        </p:attrNameLst>
                                      </p:cBhvr>
                                      <p:tavLst>
                                        <p:tav tm="0">
                                          <p:val>
                                            <p:strVal val="#ppt_y+#ppt_h*1.125000"/>
                                          </p:val>
                                        </p:tav>
                                        <p:tav tm="100000">
                                          <p:val>
                                            <p:strVal val="#ppt_y"/>
                                          </p:val>
                                        </p:tav>
                                      </p:tavLst>
                                    </p:anim>
                                    <p:animEffect transition="in" filter="wipe(up)">
                                      <p:cBhvr>
                                        <p:cTn id="4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 grpId="0" animBg="1"/>
      <p:bldP spid="4" grpId="0" uiExpand="1" build="p" animBg="1">
        <p:tmplLst>
          <p:tmpl>
            <p:tnLst>
              <p:par>
                <p:cTn presetID="12" presetClass="entr" presetSubtype="4" fill="hold" nodeType="withEffect">
                  <p:stCondLst>
                    <p:cond delay="10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1">
            <p:tnLst>
              <p:par>
                <p:cTn presetID="12" presetClass="entr" presetSubtype="4" fill="hold" nodeType="withEffect">
                  <p:stCondLst>
                    <p:cond delay="10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2">
            <p:tnLst>
              <p:par>
                <p:cTn presetID="12" presetClass="entr" presetSubtype="4" fill="hold" nodeType="withEffect">
                  <p:stCondLst>
                    <p:cond delay="10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3">
            <p:tnLst>
              <p:par>
                <p:cTn presetID="12" presetClass="entr" presetSubtype="4" fill="hold" nodeType="withEffect">
                  <p:stCondLst>
                    <p:cond delay="10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4">
            <p:tnLst>
              <p:par>
                <p:cTn presetID="12" presetClass="entr" presetSubtype="4" fill="hold" nodeType="withEffect">
                  <p:stCondLst>
                    <p:cond delay="10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 lvl="5">
            <p:tnLst>
              <p:par>
                <p:cTn presetID="12" presetClass="entr" presetSubtype="4" fill="hold" nodeType="withEffect">
                  <p:stCondLst>
                    <p:cond delay="100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p:tgtEl>
                          <p:spTgt spid="4"/>
                        </p:tgtEl>
                        <p:attrNameLst>
                          <p:attrName>ppt_y</p:attrName>
                        </p:attrNameLst>
                      </p:cBhvr>
                      <p:tavLst>
                        <p:tav tm="0">
                          <p:val>
                            <p:strVal val="#ppt_y+#ppt_h*1.125000"/>
                          </p:val>
                        </p:tav>
                        <p:tav tm="100000">
                          <p:val>
                            <p:strVal val="#ppt_y"/>
                          </p:val>
                        </p:tav>
                      </p:tavLst>
                    </p:anim>
                    <p:animEffect transition="in" filter="wipe(up)">
                      <p:cBhvr>
                        <p:cTn dur="500"/>
                        <p:tgtEl>
                          <p:spTgt spid="4"/>
                        </p:tgtEl>
                      </p:cBhvr>
                    </p:animEffect>
                  </p:childTnLst>
                </p:cTn>
              </p:par>
            </p:tnLst>
          </p:tmpl>
        </p:tmplLst>
      </p:bldP>
      <p:bldP spid="6" grpId="0" uiExpand="1" build="p" animBg="1">
        <p:tmplLst>
          <p:tmpl>
            <p:tnLst>
              <p:par>
                <p:cTn presetID="12" presetClass="entr" presetSubtype="4" fill="hold" nodeType="withEffect">
                  <p:stCondLst>
                    <p:cond delay="1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ppt_y</p:attrName>
                        </p:attrNameLst>
                      </p:cBhvr>
                      <p:tavLst>
                        <p:tav tm="0">
                          <p:val>
                            <p:strVal val="#ppt_y+#ppt_h*1.125000"/>
                          </p:val>
                        </p:tav>
                        <p:tav tm="100000">
                          <p:val>
                            <p:strVal val="#ppt_y"/>
                          </p:val>
                        </p:tav>
                      </p:tavLst>
                    </p:anim>
                    <p:animEffect transition="in" filter="wipe(up)">
                      <p:cBhvr>
                        <p:cTn dur="500"/>
                        <p:tgtEl>
                          <p:spTgt spid="6"/>
                        </p:tgtEl>
                      </p:cBhvr>
                    </p:animEffect>
                  </p:childTnLst>
                </p:cTn>
              </p:par>
            </p:tnLst>
          </p:tmpl>
          <p:tmpl lvl="1">
            <p:tnLst>
              <p:par>
                <p:cTn presetID="12" presetClass="entr" presetSubtype="4" fill="hold" nodeType="withEffect">
                  <p:stCondLst>
                    <p:cond delay="1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ppt_y</p:attrName>
                        </p:attrNameLst>
                      </p:cBhvr>
                      <p:tavLst>
                        <p:tav tm="0">
                          <p:val>
                            <p:strVal val="#ppt_y+#ppt_h*1.125000"/>
                          </p:val>
                        </p:tav>
                        <p:tav tm="100000">
                          <p:val>
                            <p:strVal val="#ppt_y"/>
                          </p:val>
                        </p:tav>
                      </p:tavLst>
                    </p:anim>
                    <p:animEffect transition="in" filter="wipe(up)">
                      <p:cBhvr>
                        <p:cTn dur="500"/>
                        <p:tgtEl>
                          <p:spTgt spid="6"/>
                        </p:tgtEl>
                      </p:cBhvr>
                    </p:animEffect>
                  </p:childTnLst>
                </p:cTn>
              </p:par>
            </p:tnLst>
          </p:tmpl>
          <p:tmpl lvl="2">
            <p:tnLst>
              <p:par>
                <p:cTn presetID="12" presetClass="entr" presetSubtype="4" fill="hold" nodeType="withEffect">
                  <p:stCondLst>
                    <p:cond delay="1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ppt_y</p:attrName>
                        </p:attrNameLst>
                      </p:cBhvr>
                      <p:tavLst>
                        <p:tav tm="0">
                          <p:val>
                            <p:strVal val="#ppt_y+#ppt_h*1.125000"/>
                          </p:val>
                        </p:tav>
                        <p:tav tm="100000">
                          <p:val>
                            <p:strVal val="#ppt_y"/>
                          </p:val>
                        </p:tav>
                      </p:tavLst>
                    </p:anim>
                    <p:animEffect transition="in" filter="wipe(up)">
                      <p:cBhvr>
                        <p:cTn dur="500"/>
                        <p:tgtEl>
                          <p:spTgt spid="6"/>
                        </p:tgtEl>
                      </p:cBhvr>
                    </p:animEffect>
                  </p:childTnLst>
                </p:cTn>
              </p:par>
            </p:tnLst>
          </p:tmpl>
          <p:tmpl lvl="3">
            <p:tnLst>
              <p:par>
                <p:cTn presetID="12" presetClass="entr" presetSubtype="4" fill="hold" nodeType="withEffect">
                  <p:stCondLst>
                    <p:cond delay="1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ppt_y</p:attrName>
                        </p:attrNameLst>
                      </p:cBhvr>
                      <p:tavLst>
                        <p:tav tm="0">
                          <p:val>
                            <p:strVal val="#ppt_y+#ppt_h*1.125000"/>
                          </p:val>
                        </p:tav>
                        <p:tav tm="100000">
                          <p:val>
                            <p:strVal val="#ppt_y"/>
                          </p:val>
                        </p:tav>
                      </p:tavLst>
                    </p:anim>
                    <p:animEffect transition="in" filter="wipe(up)">
                      <p:cBhvr>
                        <p:cTn dur="500"/>
                        <p:tgtEl>
                          <p:spTgt spid="6"/>
                        </p:tgtEl>
                      </p:cBhvr>
                    </p:animEffect>
                  </p:childTnLst>
                </p:cTn>
              </p:par>
            </p:tnLst>
          </p:tmpl>
          <p:tmpl lvl="4">
            <p:tnLst>
              <p:par>
                <p:cTn presetID="12" presetClass="entr" presetSubtype="4" fill="hold" nodeType="withEffect">
                  <p:stCondLst>
                    <p:cond delay="1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ppt_y</p:attrName>
                        </p:attrNameLst>
                      </p:cBhvr>
                      <p:tavLst>
                        <p:tav tm="0">
                          <p:val>
                            <p:strVal val="#ppt_y+#ppt_h*1.125000"/>
                          </p:val>
                        </p:tav>
                        <p:tav tm="100000">
                          <p:val>
                            <p:strVal val="#ppt_y"/>
                          </p:val>
                        </p:tav>
                      </p:tavLst>
                    </p:anim>
                    <p:animEffect transition="in" filter="wipe(up)">
                      <p:cBhvr>
                        <p:cTn dur="500"/>
                        <p:tgtEl>
                          <p:spTgt spid="6"/>
                        </p:tgtEl>
                      </p:cBhvr>
                    </p:animEffect>
                  </p:childTnLst>
                </p:cTn>
              </p:par>
            </p:tnLst>
          </p:tmpl>
          <p:tmpl lvl="5">
            <p:tnLst>
              <p:par>
                <p:cTn presetID="12" presetClass="entr" presetSubtype="4" fill="hold" nodeType="withEffect">
                  <p:stCondLst>
                    <p:cond delay="15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ppt_y</p:attrName>
                        </p:attrNameLst>
                      </p:cBhvr>
                      <p:tavLst>
                        <p:tav tm="0">
                          <p:val>
                            <p:strVal val="#ppt_y+#ppt_h*1.125000"/>
                          </p:val>
                        </p:tav>
                        <p:tav tm="100000">
                          <p:val>
                            <p:strVal val="#ppt_y"/>
                          </p:val>
                        </p:tav>
                      </p:tavLst>
                    </p:anim>
                    <p:animEffect transition="in" filter="wipe(up)">
                      <p:cBhvr>
                        <p:cTn dur="500"/>
                        <p:tgtEl>
                          <p:spTgt spid="6"/>
                        </p:tgtEl>
                      </p:cBhvr>
                    </p:animEffect>
                  </p:childTnLst>
                </p:cTn>
              </p:par>
            </p:tnLst>
          </p:tmpl>
        </p:tmplLst>
      </p:bldP>
      <p:bldP spid="12" grpId="0" uiExpand="1" build="p" animBg="1">
        <p:tmplLst>
          <p:tmpl>
            <p:tnLst>
              <p:par>
                <p:cTn presetID="12" presetClass="entr" presetSubtype="4"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p:tgtEl>
                          <p:spTgt spid="12"/>
                        </p:tgtEl>
                        <p:attrNameLst>
                          <p:attrName>ppt_y</p:attrName>
                        </p:attrNameLst>
                      </p:cBhvr>
                      <p:tavLst>
                        <p:tav tm="0">
                          <p:val>
                            <p:strVal val="#ppt_y+#ppt_h*1.125000"/>
                          </p:val>
                        </p:tav>
                        <p:tav tm="100000">
                          <p:val>
                            <p:strVal val="#ppt_y"/>
                          </p:val>
                        </p:tav>
                      </p:tavLst>
                    </p:anim>
                    <p:animEffect transition="in" filter="wipe(up)">
                      <p:cBhvr>
                        <p:cTn dur="500"/>
                        <p:tgtEl>
                          <p:spTgt spid="12"/>
                        </p:tgtEl>
                      </p:cBhvr>
                    </p:animEffect>
                  </p:childTnLst>
                </p:cTn>
              </p:par>
            </p:tnLst>
          </p:tmpl>
          <p:tmpl lvl="1">
            <p:tnLst>
              <p:par>
                <p:cTn presetID="12" presetClass="entr" presetSubtype="4"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p:tgtEl>
                          <p:spTgt spid="12"/>
                        </p:tgtEl>
                        <p:attrNameLst>
                          <p:attrName>ppt_y</p:attrName>
                        </p:attrNameLst>
                      </p:cBhvr>
                      <p:tavLst>
                        <p:tav tm="0">
                          <p:val>
                            <p:strVal val="#ppt_y+#ppt_h*1.125000"/>
                          </p:val>
                        </p:tav>
                        <p:tav tm="100000">
                          <p:val>
                            <p:strVal val="#ppt_y"/>
                          </p:val>
                        </p:tav>
                      </p:tavLst>
                    </p:anim>
                    <p:animEffect transition="in" filter="wipe(up)">
                      <p:cBhvr>
                        <p:cTn dur="500"/>
                        <p:tgtEl>
                          <p:spTgt spid="12"/>
                        </p:tgtEl>
                      </p:cBhvr>
                    </p:animEffect>
                  </p:childTnLst>
                </p:cTn>
              </p:par>
            </p:tnLst>
          </p:tmpl>
          <p:tmpl lvl="2">
            <p:tnLst>
              <p:par>
                <p:cTn presetID="12" presetClass="entr" presetSubtype="4"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p:tgtEl>
                          <p:spTgt spid="12"/>
                        </p:tgtEl>
                        <p:attrNameLst>
                          <p:attrName>ppt_y</p:attrName>
                        </p:attrNameLst>
                      </p:cBhvr>
                      <p:tavLst>
                        <p:tav tm="0">
                          <p:val>
                            <p:strVal val="#ppt_y+#ppt_h*1.125000"/>
                          </p:val>
                        </p:tav>
                        <p:tav tm="100000">
                          <p:val>
                            <p:strVal val="#ppt_y"/>
                          </p:val>
                        </p:tav>
                      </p:tavLst>
                    </p:anim>
                    <p:animEffect transition="in" filter="wipe(up)">
                      <p:cBhvr>
                        <p:cTn dur="500"/>
                        <p:tgtEl>
                          <p:spTgt spid="12"/>
                        </p:tgtEl>
                      </p:cBhvr>
                    </p:animEffect>
                  </p:childTnLst>
                </p:cTn>
              </p:par>
            </p:tnLst>
          </p:tmpl>
          <p:tmpl lvl="3">
            <p:tnLst>
              <p:par>
                <p:cTn presetID="12" presetClass="entr" presetSubtype="4"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p:tgtEl>
                          <p:spTgt spid="12"/>
                        </p:tgtEl>
                        <p:attrNameLst>
                          <p:attrName>ppt_y</p:attrName>
                        </p:attrNameLst>
                      </p:cBhvr>
                      <p:tavLst>
                        <p:tav tm="0">
                          <p:val>
                            <p:strVal val="#ppt_y+#ppt_h*1.125000"/>
                          </p:val>
                        </p:tav>
                        <p:tav tm="100000">
                          <p:val>
                            <p:strVal val="#ppt_y"/>
                          </p:val>
                        </p:tav>
                      </p:tavLst>
                    </p:anim>
                    <p:animEffect transition="in" filter="wipe(up)">
                      <p:cBhvr>
                        <p:cTn dur="500"/>
                        <p:tgtEl>
                          <p:spTgt spid="12"/>
                        </p:tgtEl>
                      </p:cBhvr>
                    </p:animEffect>
                  </p:childTnLst>
                </p:cTn>
              </p:par>
            </p:tnLst>
          </p:tmpl>
          <p:tmpl lvl="4">
            <p:tnLst>
              <p:par>
                <p:cTn presetID="12" presetClass="entr" presetSubtype="4"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p:tgtEl>
                          <p:spTgt spid="12"/>
                        </p:tgtEl>
                        <p:attrNameLst>
                          <p:attrName>ppt_y</p:attrName>
                        </p:attrNameLst>
                      </p:cBhvr>
                      <p:tavLst>
                        <p:tav tm="0">
                          <p:val>
                            <p:strVal val="#ppt_y+#ppt_h*1.125000"/>
                          </p:val>
                        </p:tav>
                        <p:tav tm="100000">
                          <p:val>
                            <p:strVal val="#ppt_y"/>
                          </p:val>
                        </p:tav>
                      </p:tavLst>
                    </p:anim>
                    <p:animEffect transition="in" filter="wipe(up)">
                      <p:cBhvr>
                        <p:cTn dur="500"/>
                        <p:tgtEl>
                          <p:spTgt spid="12"/>
                        </p:tgtEl>
                      </p:cBhvr>
                    </p:animEffect>
                  </p:childTnLst>
                </p:cTn>
              </p:par>
            </p:tnLst>
          </p:tmpl>
          <p:tmpl lvl="5">
            <p:tnLst>
              <p:par>
                <p:cTn presetID="12" presetClass="entr" presetSubtype="4"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p:tgtEl>
                          <p:spTgt spid="12"/>
                        </p:tgtEl>
                        <p:attrNameLst>
                          <p:attrName>ppt_y</p:attrName>
                        </p:attrNameLst>
                      </p:cBhvr>
                      <p:tavLst>
                        <p:tav tm="0">
                          <p:val>
                            <p:strVal val="#ppt_y+#ppt_h*1.125000"/>
                          </p:val>
                        </p:tav>
                        <p:tav tm="100000">
                          <p:val>
                            <p:strVal val="#ppt_y"/>
                          </p:val>
                        </p:tav>
                      </p:tavLst>
                    </p:anim>
                    <p:animEffect transition="in" filter="wipe(up)">
                      <p:cBhvr>
                        <p:cTn dur="500"/>
                        <p:tgtEl>
                          <p:spTgt spid="12"/>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E01F6A1-4B78-714C-804C-5EFC10878033}"/>
              </a:ext>
            </a:extLst>
          </p:cNvPr>
          <p:cNvSpPr>
            <a:spLocks noGrp="1"/>
          </p:cNvSpPr>
          <p:nvPr>
            <p:ph type="pic" sz="quarter" idx="13"/>
          </p:nvPr>
        </p:nvSpPr>
        <p:spPr>
          <a:xfrm>
            <a:off x="3719512" y="0"/>
            <a:ext cx="8472487" cy="6440129"/>
          </a:xfrm>
        </p:spPr>
        <p:txBody>
          <a:bodyPr wrap="square" lIns="108000" rIns="108000" anchor="b" anchorCtr="0">
            <a:noAutofit/>
          </a:bodyPr>
          <a:lstStyle>
            <a:lvl1pPr marL="0" indent="0">
              <a:buNone/>
              <a:defRPr sz="2400"/>
            </a:lvl1pPr>
          </a:lstStyle>
          <a:p>
            <a:endParaRPr lang="en-US" dirty="0"/>
          </a:p>
        </p:txBody>
      </p:sp>
      <p:sp>
        <p:nvSpPr>
          <p:cNvPr id="2" name="Title 1"/>
          <p:cNvSpPr>
            <a:spLocks noGrp="1"/>
          </p:cNvSpPr>
          <p:nvPr>
            <p:ph type="title" hasCustomPrompt="1"/>
          </p:nvPr>
        </p:nvSpPr>
        <p:spPr/>
        <p:txBody>
          <a:bodyPr/>
          <a:lstStyle>
            <a:lvl1pPr>
              <a:defRPr b="1">
                <a:effectLst>
                  <a:glow rad="127000">
                    <a:schemeClr val="tx1">
                      <a:alpha val="10000"/>
                    </a:schemeClr>
                  </a:glow>
                  <a:outerShdw blurRad="457200" algn="ctr" rotWithShape="0">
                    <a:schemeClr val="bg1"/>
                  </a:outerShdw>
                </a:effectLst>
              </a:defRPr>
            </a:lvl1pPr>
          </a:lstStyle>
          <a:p>
            <a:r>
              <a:rPr lang="en-GB" dirty="0"/>
              <a:t>Select to edit title</a:t>
            </a:r>
            <a:endParaRPr lang="en-US" dirty="0"/>
          </a:p>
        </p:txBody>
      </p:sp>
      <p:sp>
        <p:nvSpPr>
          <p:cNvPr id="6" name="Slide Number Placeholder 18">
            <a:extLst>
              <a:ext uri="{FF2B5EF4-FFF2-40B4-BE49-F238E27FC236}">
                <a16:creationId xmlns:a16="http://schemas.microsoft.com/office/drawing/2014/main" id="{F2349FBB-3872-B389-7081-10DE1FCA437A}"/>
              </a:ext>
            </a:extLst>
          </p:cNvPr>
          <p:cNvSpPr>
            <a:spLocks noGrp="1"/>
          </p:cNvSpPr>
          <p:nvPr>
            <p:ph type="sldNum" sz="quarter" idx="4"/>
          </p:nvPr>
        </p:nvSpPr>
        <p:spPr>
          <a:xfrm>
            <a:off x="9602222" y="6476983"/>
            <a:ext cx="1065778" cy="365125"/>
          </a:xfrm>
          <a:prstGeom prst="rect">
            <a:avLst/>
          </a:prstGeom>
        </p:spPr>
        <p:txBody>
          <a:bodyPr vert="horz" lIns="0" tIns="45720" rIns="91440" bIns="45720" rtlCol="0" anchor="ctr"/>
          <a:lstStyle>
            <a:lvl1pPr algn="r">
              <a:defRPr sz="1200">
                <a:solidFill>
                  <a:schemeClr val="tx1">
                    <a:tint val="82000"/>
                  </a:schemeClr>
                </a:solidFill>
              </a:defRPr>
            </a:lvl1pPr>
          </a:lstStyle>
          <a:p>
            <a:fld id="{4BE21848-EE5C-D848-9E33-D375363AD77E}" type="slidenum">
              <a:rPr lang="en-US" smtClean="0"/>
              <a:pPr/>
              <a:t>‹#›</a:t>
            </a:fld>
            <a:endParaRPr lang="en-US" dirty="0"/>
          </a:p>
        </p:txBody>
      </p:sp>
      <p:sp>
        <p:nvSpPr>
          <p:cNvPr id="7" name="Date Placeholder 19">
            <a:extLst>
              <a:ext uri="{FF2B5EF4-FFF2-40B4-BE49-F238E27FC236}">
                <a16:creationId xmlns:a16="http://schemas.microsoft.com/office/drawing/2014/main" id="{28A2D390-AF56-84FF-9FD5-A939856117E7}"/>
              </a:ext>
            </a:extLst>
          </p:cNvPr>
          <p:cNvSpPr>
            <a:spLocks noGrp="1"/>
          </p:cNvSpPr>
          <p:nvPr>
            <p:ph type="dt" sz="half" idx="2"/>
          </p:nvPr>
        </p:nvSpPr>
        <p:spPr>
          <a:xfrm>
            <a:off x="0" y="6476983"/>
            <a:ext cx="120897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70CEE2CB-07C9-084C-AFF1-B79AA64BC165}" type="datetimeFigureOut">
              <a:rPr lang="en-US" smtClean="0"/>
              <a:pPr/>
              <a:t>11/13/25</a:t>
            </a:fld>
            <a:endParaRPr lang="en-US"/>
          </a:p>
        </p:txBody>
      </p:sp>
      <p:sp>
        <p:nvSpPr>
          <p:cNvPr id="8" name="Footer Placeholder 20">
            <a:extLst>
              <a:ext uri="{FF2B5EF4-FFF2-40B4-BE49-F238E27FC236}">
                <a16:creationId xmlns:a16="http://schemas.microsoft.com/office/drawing/2014/main" id="{E7221779-87DB-A589-9982-1D5D7E133CCB}"/>
              </a:ext>
            </a:extLst>
          </p:cNvPr>
          <p:cNvSpPr>
            <a:spLocks noGrp="1"/>
          </p:cNvSpPr>
          <p:nvPr>
            <p:ph type="ftr" sz="quarter" idx="3"/>
          </p:nvPr>
        </p:nvSpPr>
        <p:spPr>
          <a:xfrm>
            <a:off x="1208971" y="6476983"/>
            <a:ext cx="8393251"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Tree>
    <p:extLst>
      <p:ext uri="{BB962C8B-B14F-4D97-AF65-F5344CB8AC3E}">
        <p14:creationId xmlns:p14="http://schemas.microsoft.com/office/powerpoint/2010/main" val="95894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ppt_y</p:attrName>
                                        </p:attrNameLst>
                                      </p:cBhvr>
                                      <p:tavLst>
                                        <p:tav tm="0">
                                          <p:val>
                                            <p:strVal val="#ppt_y+#ppt_h*1.125000"/>
                                          </p:val>
                                        </p:tav>
                                        <p:tav tm="100000">
                                          <p:val>
                                            <p:strVal val="#ppt_y"/>
                                          </p:val>
                                        </p:tav>
                                      </p:tavLst>
                                    </p:anim>
                                    <p:animEffect transition="in" filter="wipe(up)">
                                      <p:cBhvr>
                                        <p:cTn id="11" dur="500"/>
                                        <p:tgtEl>
                                          <p:spTgt spid="2"/>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2AEB0CB4-B548-061A-CB66-0F4BAB8D1B4D}"/>
              </a:ext>
            </a:extLst>
          </p:cNvPr>
          <p:cNvSpPr>
            <a:spLocks noGrp="1"/>
          </p:cNvSpPr>
          <p:nvPr>
            <p:ph type="pic" sz="quarter" idx="14" hasCustomPrompt="1"/>
          </p:nvPr>
        </p:nvSpPr>
        <p:spPr>
          <a:xfrm>
            <a:off x="3719512" y="0"/>
            <a:ext cx="8472488" cy="6858002"/>
          </a:xfrm>
          <a:noFill/>
        </p:spPr>
        <p:txBody>
          <a:bodyPr wrap="square" lIns="108000" rIns="108000" anchor="b" anchorCtr="0">
            <a:noAutofit/>
          </a:bodyPr>
          <a:lstStyle>
            <a:lvl1pPr marL="0" indent="0">
              <a:buNone/>
              <a:defRPr sz="2400"/>
            </a:lvl1pPr>
          </a:lstStyle>
          <a:p>
            <a:r>
              <a:rPr lang="en-GB" dirty="0"/>
              <a:t> </a:t>
            </a:r>
            <a:endParaRPr lang="en-US" dirty="0"/>
          </a:p>
        </p:txBody>
      </p:sp>
      <p:sp>
        <p:nvSpPr>
          <p:cNvPr id="2" name="Title 1"/>
          <p:cNvSpPr>
            <a:spLocks noGrp="1"/>
          </p:cNvSpPr>
          <p:nvPr>
            <p:ph type="title" hasCustomPrompt="1"/>
          </p:nvPr>
        </p:nvSpPr>
        <p:spPr>
          <a:xfrm>
            <a:off x="3719513" y="-1"/>
            <a:ext cx="8472486" cy="1222743"/>
          </a:xfrm>
          <a:ln>
            <a:noFill/>
          </a:ln>
        </p:spPr>
        <p:txBody>
          <a:bodyPr rIns="540000"/>
          <a:lstStyle/>
          <a:p>
            <a:r>
              <a:rPr lang="en-GB" dirty="0"/>
              <a:t>Select to edit list title</a:t>
            </a:r>
            <a:endParaRPr lang="en-US" dirty="0"/>
          </a:p>
        </p:txBody>
      </p:sp>
      <p:sp>
        <p:nvSpPr>
          <p:cNvPr id="7" name="Content Placeholder 6">
            <a:extLst>
              <a:ext uri="{FF2B5EF4-FFF2-40B4-BE49-F238E27FC236}">
                <a16:creationId xmlns:a16="http://schemas.microsoft.com/office/drawing/2014/main" id="{92B0D2EA-6B7D-F841-9A9A-A136C238D8E8}"/>
              </a:ext>
            </a:extLst>
          </p:cNvPr>
          <p:cNvSpPr>
            <a:spLocks noGrp="1"/>
          </p:cNvSpPr>
          <p:nvPr>
            <p:ph sz="quarter" idx="13" hasCustomPrompt="1"/>
          </p:nvPr>
        </p:nvSpPr>
        <p:spPr>
          <a:xfrm>
            <a:off x="3719514" y="1292816"/>
            <a:ext cx="8472486" cy="5157145"/>
          </a:xfrm>
        </p:spPr>
        <p:txBody>
          <a:bodyPr tIns="180000" rIns="540000">
            <a:noAutofit/>
          </a:bodyPr>
          <a:lstStyle/>
          <a:p>
            <a:pPr lvl="0"/>
            <a:r>
              <a:rPr lang="en-GB" dirty="0"/>
              <a:t>Select to edit or choose centre icon</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cxnSp>
        <p:nvCxnSpPr>
          <p:cNvPr id="10" name="Straight Connector 9">
            <a:extLst>
              <a:ext uri="{FF2B5EF4-FFF2-40B4-BE49-F238E27FC236}">
                <a16:creationId xmlns:a16="http://schemas.microsoft.com/office/drawing/2014/main" id="{15ACF9AB-9947-E149-B78B-EEEE39EA0C03}"/>
              </a:ext>
            </a:extLst>
          </p:cNvPr>
          <p:cNvCxnSpPr>
            <a:cxnSpLocks/>
          </p:cNvCxnSpPr>
          <p:nvPr userDrawn="1"/>
        </p:nvCxnSpPr>
        <p:spPr>
          <a:xfrm>
            <a:off x="3719513" y="1253534"/>
            <a:ext cx="821738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8">
            <a:extLst>
              <a:ext uri="{FF2B5EF4-FFF2-40B4-BE49-F238E27FC236}">
                <a16:creationId xmlns:a16="http://schemas.microsoft.com/office/drawing/2014/main" id="{29748346-39A8-538E-9247-650B2B38B081}"/>
              </a:ext>
            </a:extLst>
          </p:cNvPr>
          <p:cNvSpPr>
            <a:spLocks noGrp="1"/>
          </p:cNvSpPr>
          <p:nvPr>
            <p:ph type="sldNum" sz="quarter" idx="4"/>
          </p:nvPr>
        </p:nvSpPr>
        <p:spPr>
          <a:xfrm>
            <a:off x="9602222" y="6476983"/>
            <a:ext cx="1065778" cy="365125"/>
          </a:xfrm>
          <a:prstGeom prst="rect">
            <a:avLst/>
          </a:prstGeom>
        </p:spPr>
        <p:txBody>
          <a:bodyPr vert="horz" lIns="0" tIns="45720" rIns="91440" bIns="45720" rtlCol="0" anchor="ctr"/>
          <a:lstStyle>
            <a:lvl1pPr algn="r">
              <a:defRPr sz="1200">
                <a:solidFill>
                  <a:schemeClr val="tx1">
                    <a:tint val="82000"/>
                  </a:schemeClr>
                </a:solidFill>
              </a:defRPr>
            </a:lvl1pPr>
          </a:lstStyle>
          <a:p>
            <a:fld id="{4BE21848-EE5C-D848-9E33-D375363AD77E}" type="slidenum">
              <a:rPr lang="en-US" smtClean="0"/>
              <a:pPr/>
              <a:t>‹#›</a:t>
            </a:fld>
            <a:endParaRPr lang="en-US" dirty="0"/>
          </a:p>
        </p:txBody>
      </p:sp>
      <p:sp>
        <p:nvSpPr>
          <p:cNvPr id="9" name="Date Placeholder 19">
            <a:extLst>
              <a:ext uri="{FF2B5EF4-FFF2-40B4-BE49-F238E27FC236}">
                <a16:creationId xmlns:a16="http://schemas.microsoft.com/office/drawing/2014/main" id="{2B539B8D-540F-767A-D9A7-CF62BFBBF3DC}"/>
              </a:ext>
            </a:extLst>
          </p:cNvPr>
          <p:cNvSpPr>
            <a:spLocks noGrp="1"/>
          </p:cNvSpPr>
          <p:nvPr>
            <p:ph type="dt" sz="half" idx="2"/>
          </p:nvPr>
        </p:nvSpPr>
        <p:spPr>
          <a:xfrm>
            <a:off x="0" y="6476983"/>
            <a:ext cx="120897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70CEE2CB-07C9-084C-AFF1-B79AA64BC165}" type="datetimeFigureOut">
              <a:rPr lang="en-US" smtClean="0"/>
              <a:pPr/>
              <a:t>11/13/25</a:t>
            </a:fld>
            <a:endParaRPr lang="en-US"/>
          </a:p>
        </p:txBody>
      </p:sp>
      <p:sp>
        <p:nvSpPr>
          <p:cNvPr id="11" name="Footer Placeholder 20">
            <a:extLst>
              <a:ext uri="{FF2B5EF4-FFF2-40B4-BE49-F238E27FC236}">
                <a16:creationId xmlns:a16="http://schemas.microsoft.com/office/drawing/2014/main" id="{4E841036-1719-0C06-4E57-85C5E2A442F8}"/>
              </a:ext>
            </a:extLst>
          </p:cNvPr>
          <p:cNvSpPr>
            <a:spLocks noGrp="1"/>
          </p:cNvSpPr>
          <p:nvPr>
            <p:ph type="ftr" sz="quarter" idx="3"/>
          </p:nvPr>
        </p:nvSpPr>
        <p:spPr>
          <a:xfrm>
            <a:off x="1208971" y="6476983"/>
            <a:ext cx="8393251"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Tree>
    <p:extLst>
      <p:ext uri="{BB962C8B-B14F-4D97-AF65-F5344CB8AC3E}">
        <p14:creationId xmlns:p14="http://schemas.microsoft.com/office/powerpoint/2010/main" val="302226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par>
                                <p:cTn id="9" presetID="16" presetClass="entr" presetSubtype="37"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7">
                                            <p:bg/>
                                          </p:spTgt>
                                        </p:tgtEl>
                                        <p:attrNameLst>
                                          <p:attrName>style.visibility</p:attrName>
                                        </p:attrNameLst>
                                      </p:cBhvr>
                                      <p:to>
                                        <p:strVal val="visible"/>
                                      </p:to>
                                    </p:set>
                                    <p:anim calcmode="lin" valueType="num">
                                      <p:cBhvr additive="base">
                                        <p:cTn id="14" dur="500"/>
                                        <p:tgtEl>
                                          <p:spTgt spid="7">
                                            <p:bg/>
                                          </p:spTgt>
                                        </p:tgtEl>
                                        <p:attrNameLst>
                                          <p:attrName>ppt_y</p:attrName>
                                        </p:attrNameLst>
                                      </p:cBhvr>
                                      <p:tavLst>
                                        <p:tav tm="0">
                                          <p:val>
                                            <p:strVal val="#ppt_y+#ppt_h*1.125000"/>
                                          </p:val>
                                        </p:tav>
                                        <p:tav tm="100000">
                                          <p:val>
                                            <p:strVal val="#ppt_y"/>
                                          </p:val>
                                        </p:tav>
                                      </p:tavLst>
                                    </p:anim>
                                    <p:animEffect transition="in" filter="wipe(up)">
                                      <p:cBhvr>
                                        <p:cTn id="15" dur="500"/>
                                        <p:tgtEl>
                                          <p:spTgt spid="7">
                                            <p:bg/>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p:tgtEl>
                                          <p:spTgt spid="7">
                                            <p:txEl>
                                              <p:pRg st="0" end="0"/>
                                            </p:txEl>
                                          </p:spTgt>
                                        </p:tgtEl>
                                        <p:attrNameLst>
                                          <p:attrName>ppt_y</p:attrName>
                                        </p:attrNameLst>
                                      </p:cBhvr>
                                      <p:tavLst>
                                        <p:tav tm="0">
                                          <p:val>
                                            <p:strVal val="#ppt_y+#ppt_h*1.125000"/>
                                          </p:val>
                                        </p:tav>
                                        <p:tav tm="100000">
                                          <p:val>
                                            <p:strVal val="#ppt_y"/>
                                          </p:val>
                                        </p:tav>
                                      </p:tavLst>
                                    </p:anim>
                                    <p:animEffect transition="in" filter="wipe(up)">
                                      <p:cBhvr>
                                        <p:cTn id="19" dur="500"/>
                                        <p:tgtEl>
                                          <p:spTgt spid="7">
                                            <p:txEl>
                                              <p:pRg st="0" end="0"/>
                                            </p:txEl>
                                          </p:spTgt>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 calcmode="lin" valueType="num">
                                      <p:cBhvr additive="base">
                                        <p:cTn id="22" dur="500"/>
                                        <p:tgtEl>
                                          <p:spTgt spid="7">
                                            <p:txEl>
                                              <p:pRg st="1" end="1"/>
                                            </p:txEl>
                                          </p:spTgt>
                                        </p:tgtEl>
                                        <p:attrNameLst>
                                          <p:attrName>ppt_y</p:attrName>
                                        </p:attrNameLst>
                                      </p:cBhvr>
                                      <p:tavLst>
                                        <p:tav tm="0">
                                          <p:val>
                                            <p:strVal val="#ppt_y+#ppt_h*1.125000"/>
                                          </p:val>
                                        </p:tav>
                                        <p:tav tm="100000">
                                          <p:val>
                                            <p:strVal val="#ppt_y"/>
                                          </p:val>
                                        </p:tav>
                                      </p:tavLst>
                                    </p:anim>
                                    <p:animEffect transition="in" filter="wipe(up)">
                                      <p:cBhvr>
                                        <p:cTn id="23" dur="500"/>
                                        <p:tgtEl>
                                          <p:spTgt spid="7">
                                            <p:txEl>
                                              <p:pRg st="1" end="1"/>
                                            </p:txEl>
                                          </p:spTgt>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 calcmode="lin" valueType="num">
                                      <p:cBhvr additive="base">
                                        <p:cTn id="26" dur="500"/>
                                        <p:tgtEl>
                                          <p:spTgt spid="7">
                                            <p:txEl>
                                              <p:pRg st="2" end="2"/>
                                            </p:txEl>
                                          </p:spTgt>
                                        </p:tgtEl>
                                        <p:attrNameLst>
                                          <p:attrName>ppt_y</p:attrName>
                                        </p:attrNameLst>
                                      </p:cBhvr>
                                      <p:tavLst>
                                        <p:tav tm="0">
                                          <p:val>
                                            <p:strVal val="#ppt_y+#ppt_h*1.125000"/>
                                          </p:val>
                                        </p:tav>
                                        <p:tav tm="100000">
                                          <p:val>
                                            <p:strVal val="#ppt_y"/>
                                          </p:val>
                                        </p:tav>
                                      </p:tavLst>
                                    </p:anim>
                                    <p:animEffect transition="in" filter="wipe(up)">
                                      <p:cBhvr>
                                        <p:cTn id="27" dur="500"/>
                                        <p:tgtEl>
                                          <p:spTgt spid="7">
                                            <p:txEl>
                                              <p:pRg st="2" end="2"/>
                                            </p:txEl>
                                          </p:spTgt>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 calcmode="lin" valueType="num">
                                      <p:cBhvr additive="base">
                                        <p:cTn id="30" dur="500"/>
                                        <p:tgtEl>
                                          <p:spTgt spid="7">
                                            <p:txEl>
                                              <p:pRg st="3" end="3"/>
                                            </p:txEl>
                                          </p:spTgt>
                                        </p:tgtEl>
                                        <p:attrNameLst>
                                          <p:attrName>ppt_y</p:attrName>
                                        </p:attrNameLst>
                                      </p:cBhvr>
                                      <p:tavLst>
                                        <p:tav tm="0">
                                          <p:val>
                                            <p:strVal val="#ppt_y+#ppt_h*1.125000"/>
                                          </p:val>
                                        </p:tav>
                                        <p:tav tm="100000">
                                          <p:val>
                                            <p:strVal val="#ppt_y"/>
                                          </p:val>
                                        </p:tav>
                                      </p:tavLst>
                                    </p:anim>
                                    <p:animEffect transition="in" filter="wipe(up)">
                                      <p:cBhvr>
                                        <p:cTn id="31" dur="500"/>
                                        <p:tgtEl>
                                          <p:spTgt spid="7">
                                            <p:txEl>
                                              <p:pRg st="3" end="3"/>
                                            </p:txEl>
                                          </p:spTgt>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 calcmode="lin" valueType="num">
                                      <p:cBhvr additive="base">
                                        <p:cTn id="34" dur="500"/>
                                        <p:tgtEl>
                                          <p:spTgt spid="7">
                                            <p:txEl>
                                              <p:pRg st="4" end="4"/>
                                            </p:txEl>
                                          </p:spTgt>
                                        </p:tgtEl>
                                        <p:attrNameLst>
                                          <p:attrName>ppt_y</p:attrName>
                                        </p:attrNameLst>
                                      </p:cBhvr>
                                      <p:tavLst>
                                        <p:tav tm="0">
                                          <p:val>
                                            <p:strVal val="#ppt_y+#ppt_h*1.125000"/>
                                          </p:val>
                                        </p:tav>
                                        <p:tav tm="100000">
                                          <p:val>
                                            <p:strVal val="#ppt_y"/>
                                          </p:val>
                                        </p:tav>
                                      </p:tavLst>
                                    </p:anim>
                                    <p:animEffect transition="in" filter="wipe(up)">
                                      <p:cBhvr>
                                        <p:cTn id="35" dur="500"/>
                                        <p:tgtEl>
                                          <p:spTgt spid="7">
                                            <p:txEl>
                                              <p:pRg st="4" end="4"/>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7" grpId="0" build="p" animBg="1">
        <p:tmplLst>
          <p:tmpl>
            <p:tnLst>
              <p:par>
                <p:cTn presetID="1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ppt_y</p:attrName>
                        </p:attrNameLst>
                      </p:cBhvr>
                      <p:tavLst>
                        <p:tav tm="0">
                          <p:val>
                            <p:strVal val="#ppt_y+#ppt_h*1.125000"/>
                          </p:val>
                        </p:tav>
                        <p:tav tm="100000">
                          <p:val>
                            <p:strVal val="#ppt_y"/>
                          </p:val>
                        </p:tav>
                      </p:tavLst>
                    </p:anim>
                    <p:animEffect transition="in" filter="wipe(up)">
                      <p:cBhvr>
                        <p:cTn dur="500"/>
                        <p:tgtEl>
                          <p:spTgt spid="7"/>
                        </p:tgtEl>
                      </p:cBhvr>
                    </p:animEffect>
                  </p:childTnLst>
                </p:cTn>
              </p:par>
            </p:tnLst>
          </p:tmpl>
          <p:tmpl lvl="1">
            <p:tnLst>
              <p:par>
                <p:cTn presetID="1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ppt_y</p:attrName>
                        </p:attrNameLst>
                      </p:cBhvr>
                      <p:tavLst>
                        <p:tav tm="0">
                          <p:val>
                            <p:strVal val="#ppt_y+#ppt_h*1.125000"/>
                          </p:val>
                        </p:tav>
                        <p:tav tm="100000">
                          <p:val>
                            <p:strVal val="#ppt_y"/>
                          </p:val>
                        </p:tav>
                      </p:tavLst>
                    </p:anim>
                    <p:animEffect transition="in" filter="wipe(up)">
                      <p:cBhvr>
                        <p:cTn dur="500"/>
                        <p:tgtEl>
                          <p:spTgt spid="7"/>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ppt_y</p:attrName>
                        </p:attrNameLst>
                      </p:cBhvr>
                      <p:tavLst>
                        <p:tav tm="0">
                          <p:val>
                            <p:strVal val="#ppt_y+#ppt_h*1.125000"/>
                          </p:val>
                        </p:tav>
                        <p:tav tm="100000">
                          <p:val>
                            <p:strVal val="#ppt_y"/>
                          </p:val>
                        </p:tav>
                      </p:tavLst>
                    </p:anim>
                    <p:animEffect transition="in" filter="wipe(up)">
                      <p:cBhvr>
                        <p:cTn dur="500"/>
                        <p:tgtEl>
                          <p:spTgt spid="7"/>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ppt_y</p:attrName>
                        </p:attrNameLst>
                      </p:cBhvr>
                      <p:tavLst>
                        <p:tav tm="0">
                          <p:val>
                            <p:strVal val="#ppt_y+#ppt_h*1.125000"/>
                          </p:val>
                        </p:tav>
                        <p:tav tm="100000">
                          <p:val>
                            <p:strVal val="#ppt_y"/>
                          </p:val>
                        </p:tav>
                      </p:tavLst>
                    </p:anim>
                    <p:animEffect transition="in" filter="wipe(up)">
                      <p:cBhvr>
                        <p:cTn dur="500"/>
                        <p:tgtEl>
                          <p:spTgt spid="7"/>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ppt_y</p:attrName>
                        </p:attrNameLst>
                      </p:cBhvr>
                      <p:tavLst>
                        <p:tav tm="0">
                          <p:val>
                            <p:strVal val="#ppt_y+#ppt_h*1.125000"/>
                          </p:val>
                        </p:tav>
                        <p:tav tm="100000">
                          <p:val>
                            <p:strVal val="#ppt_y"/>
                          </p:val>
                        </p:tav>
                      </p:tavLst>
                    </p:anim>
                    <p:animEffect transition="in" filter="wipe(up)">
                      <p:cBhvr>
                        <p:cTn dur="500"/>
                        <p:tgtEl>
                          <p:spTgt spid="7"/>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ppt_y</p:attrName>
                        </p:attrNameLst>
                      </p:cBhvr>
                      <p:tavLst>
                        <p:tav tm="0">
                          <p:val>
                            <p:strVal val="#ppt_y+#ppt_h*1.125000"/>
                          </p:val>
                        </p:tav>
                        <p:tav tm="100000">
                          <p:val>
                            <p:strVal val="#ppt_y"/>
                          </p:val>
                        </p:tav>
                      </p:tavLst>
                    </p:anim>
                    <p:animEffect transition="in" filter="wipe(up)">
                      <p:cBhvr>
                        <p:cTn dur="500"/>
                        <p:tgtEl>
                          <p:spTgt spid="7"/>
                        </p:tgtEl>
                      </p:cBhvr>
                    </p:animEffect>
                  </p:childTnLst>
                </p:cTn>
              </p:par>
            </p:tnLst>
          </p:tmpl>
        </p:tmplLst>
      </p:bldP>
    </p:bld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18">
            <a:extLst>
              <a:ext uri="{FF2B5EF4-FFF2-40B4-BE49-F238E27FC236}">
                <a16:creationId xmlns:a16="http://schemas.microsoft.com/office/drawing/2014/main" id="{A7C1DD60-E0A6-3FB1-1D31-B0072FBB4686}"/>
              </a:ext>
            </a:extLst>
          </p:cNvPr>
          <p:cNvSpPr>
            <a:spLocks noGrp="1"/>
          </p:cNvSpPr>
          <p:nvPr>
            <p:ph type="sldNum" sz="quarter" idx="4"/>
          </p:nvPr>
        </p:nvSpPr>
        <p:spPr>
          <a:xfrm>
            <a:off x="9602222" y="6476983"/>
            <a:ext cx="1065778" cy="365125"/>
          </a:xfrm>
          <a:prstGeom prst="rect">
            <a:avLst/>
          </a:prstGeom>
        </p:spPr>
        <p:txBody>
          <a:bodyPr vert="horz" lIns="0" tIns="45720" rIns="91440" bIns="45720" rtlCol="0" anchor="ctr"/>
          <a:lstStyle>
            <a:lvl1pPr algn="r">
              <a:defRPr sz="1200">
                <a:solidFill>
                  <a:schemeClr val="tx1">
                    <a:tint val="82000"/>
                  </a:schemeClr>
                </a:solidFill>
              </a:defRPr>
            </a:lvl1pPr>
          </a:lstStyle>
          <a:p>
            <a:fld id="{4BE21848-EE5C-D848-9E33-D375363AD77E}" type="slidenum">
              <a:rPr lang="en-US" smtClean="0"/>
              <a:pPr/>
              <a:t>‹#›</a:t>
            </a:fld>
            <a:endParaRPr lang="en-US" dirty="0"/>
          </a:p>
        </p:txBody>
      </p:sp>
      <p:sp>
        <p:nvSpPr>
          <p:cNvPr id="6" name="Date Placeholder 19">
            <a:extLst>
              <a:ext uri="{FF2B5EF4-FFF2-40B4-BE49-F238E27FC236}">
                <a16:creationId xmlns:a16="http://schemas.microsoft.com/office/drawing/2014/main" id="{A734E91A-826D-9432-AF36-10611BEEF015}"/>
              </a:ext>
            </a:extLst>
          </p:cNvPr>
          <p:cNvSpPr>
            <a:spLocks noGrp="1"/>
          </p:cNvSpPr>
          <p:nvPr>
            <p:ph type="dt" sz="half" idx="2"/>
          </p:nvPr>
        </p:nvSpPr>
        <p:spPr>
          <a:xfrm>
            <a:off x="0" y="6476983"/>
            <a:ext cx="120897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70CEE2CB-07C9-084C-AFF1-B79AA64BC165}" type="datetimeFigureOut">
              <a:rPr lang="en-US" smtClean="0"/>
              <a:pPr/>
              <a:t>11/13/25</a:t>
            </a:fld>
            <a:endParaRPr lang="en-US"/>
          </a:p>
        </p:txBody>
      </p:sp>
      <p:sp>
        <p:nvSpPr>
          <p:cNvPr id="7" name="Footer Placeholder 20">
            <a:extLst>
              <a:ext uri="{FF2B5EF4-FFF2-40B4-BE49-F238E27FC236}">
                <a16:creationId xmlns:a16="http://schemas.microsoft.com/office/drawing/2014/main" id="{AE24F6AD-1DBA-88C2-7890-B3E9D474D12D}"/>
              </a:ext>
            </a:extLst>
          </p:cNvPr>
          <p:cNvSpPr>
            <a:spLocks noGrp="1"/>
          </p:cNvSpPr>
          <p:nvPr>
            <p:ph type="ftr" sz="quarter" idx="3"/>
          </p:nvPr>
        </p:nvSpPr>
        <p:spPr>
          <a:xfrm>
            <a:off x="1208971" y="6476983"/>
            <a:ext cx="8393251"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Tree>
    <p:extLst>
      <p:ext uri="{BB962C8B-B14F-4D97-AF65-F5344CB8AC3E}">
        <p14:creationId xmlns:p14="http://schemas.microsoft.com/office/powerpoint/2010/main" val="3845104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sv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4.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12192000" cy="1222745"/>
          </a:xfrm>
          <a:prstGeom prst="rect">
            <a:avLst/>
          </a:prstGeom>
          <a:solidFill>
            <a:schemeClr val="bg1">
              <a:alpha val="80000"/>
            </a:schemeClr>
          </a:solidFill>
        </p:spPr>
        <p:txBody>
          <a:bodyPr vert="horz" lIns="251999" tIns="108000" rIns="720000" bIns="108000" rtlCol="0" anchor="b" anchorCtr="0">
            <a:noAutofit/>
          </a:bodyPr>
          <a:lstStyle/>
          <a:p>
            <a:r>
              <a:rPr lang="en-GB"/>
              <a:t>Click to edit Master title style</a:t>
            </a:r>
            <a:endParaRPr lang="en-US" dirty="0"/>
          </a:p>
        </p:txBody>
      </p:sp>
      <p:sp>
        <p:nvSpPr>
          <p:cNvPr id="3" name="Text Placeholder 2"/>
          <p:cNvSpPr>
            <a:spLocks noGrp="1"/>
          </p:cNvSpPr>
          <p:nvPr>
            <p:ph type="body" idx="1"/>
          </p:nvPr>
        </p:nvSpPr>
        <p:spPr>
          <a:xfrm>
            <a:off x="3719513" y="1222744"/>
            <a:ext cx="8472487" cy="2628202"/>
          </a:xfrm>
          <a:prstGeom prst="rect">
            <a:avLst/>
          </a:prstGeom>
          <a:solidFill>
            <a:schemeClr val="bg1">
              <a:alpha val="80000"/>
            </a:schemeClr>
          </a:solidFill>
        </p:spPr>
        <p:txBody>
          <a:bodyPr vert="horz" wrap="square" lIns="251999" tIns="360000" rIns="720000" bIns="28800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11" name="Graphic 10">
            <a:extLst>
              <a:ext uri="{FF2B5EF4-FFF2-40B4-BE49-F238E27FC236}">
                <a16:creationId xmlns:a16="http://schemas.microsoft.com/office/drawing/2014/main" id="{56ECB817-0AF1-AE50-9183-43B1EF82883A}"/>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10667969" y="6476992"/>
            <a:ext cx="1524031" cy="381008"/>
          </a:xfrm>
          <a:prstGeom prst="rect">
            <a:avLst/>
          </a:prstGeom>
        </p:spPr>
      </p:pic>
      <p:pic>
        <p:nvPicPr>
          <p:cNvPr id="9" name="Graphic 6">
            <a:extLst>
              <a:ext uri="{FF2B5EF4-FFF2-40B4-BE49-F238E27FC236}">
                <a16:creationId xmlns:a16="http://schemas.microsoft.com/office/drawing/2014/main" id="{22943244-08B7-2E57-175D-32E0FD74B2D2}"/>
              </a:ext>
            </a:extLst>
          </p:cNvPr>
          <p:cNvPicPr>
            <a:picLocks noChangeAspect="1"/>
          </p:cNvPicPr>
          <p:nvPr userDrawn="1"/>
        </p:nvPicPr>
        <p:blipFill>
          <a:blip r:embed="rId19" cstate="screen">
            <a:extLst>
              <a:ext uri="{28A0092B-C50C-407E-A947-70E740481C1C}">
                <a14:useLocalDpi xmlns:a14="http://schemas.microsoft.com/office/drawing/2010/main"/>
              </a:ext>
            </a:extLst>
          </a:blip>
          <a:srcRect/>
          <a:stretch/>
        </p:blipFill>
        <p:spPr>
          <a:xfrm flipH="1">
            <a:off x="195127" y="1694549"/>
            <a:ext cx="3442301" cy="5163451"/>
          </a:xfrm>
          <a:prstGeom prst="rect">
            <a:avLst/>
          </a:prstGeom>
        </p:spPr>
      </p:pic>
      <p:sp>
        <p:nvSpPr>
          <p:cNvPr id="7" name="TextBox 6">
            <a:extLst>
              <a:ext uri="{FF2B5EF4-FFF2-40B4-BE49-F238E27FC236}">
                <a16:creationId xmlns:a16="http://schemas.microsoft.com/office/drawing/2014/main" id="{C514D4A4-AC59-BB60-E8AE-8ACED76CEF0A}"/>
              </a:ext>
            </a:extLst>
          </p:cNvPr>
          <p:cNvSpPr txBox="1"/>
          <p:nvPr userDrawn="1"/>
        </p:nvSpPr>
        <p:spPr>
          <a:xfrm>
            <a:off x="0" y="6858000"/>
            <a:ext cx="8373035" cy="439709"/>
          </a:xfrm>
          <a:prstGeom prst="rect">
            <a:avLst/>
          </a:prstGeom>
          <a:noFill/>
        </p:spPr>
        <p:txBody>
          <a:bodyPr wrap="square" lIns="108000" tIns="108000" rIns="108000" bIns="108000" rtlCol="0">
            <a:spAutoFit/>
          </a:bodyPr>
          <a:lstStyle/>
          <a:p>
            <a:pPr algn="ctr">
              <a:lnSpc>
                <a:spcPct val="90000"/>
              </a:lnSpc>
              <a:spcBef>
                <a:spcPts val="1600"/>
              </a:spcBef>
              <a:buSzPct val="125000"/>
            </a:pPr>
            <a:r>
              <a:rPr lang="en-US" sz="1600" b="0" i="1" dirty="0">
                <a:solidFill>
                  <a:schemeClr val="bg1">
                    <a:lumMod val="50000"/>
                    <a:lumOff val="50000"/>
                  </a:schemeClr>
                </a:solidFill>
                <a:latin typeface="Century Gothic" panose="020B0502020202020204" pitchFamily="34" charset="0"/>
              </a:rPr>
              <a:t>↑ PREVIEW ONLY ↑   PRESENTER IMAGE AUTO HIDES IN SLIDE</a:t>
            </a:r>
            <a:r>
              <a:rPr lang="en-US" sz="1600" b="0" i="1" baseline="0" dirty="0">
                <a:solidFill>
                  <a:schemeClr val="bg1">
                    <a:lumMod val="50000"/>
                    <a:lumOff val="50000"/>
                  </a:schemeClr>
                </a:solidFill>
                <a:latin typeface="Century Gothic" panose="020B0502020202020204" pitchFamily="34" charset="0"/>
              </a:rPr>
              <a:t> SHOW MODE</a:t>
            </a:r>
            <a:endParaRPr lang="en-US" sz="1600" b="0" i="1" dirty="0">
              <a:solidFill>
                <a:schemeClr val="bg1">
                  <a:lumMod val="50000"/>
                  <a:lumOff val="50000"/>
                </a:schemeClr>
              </a:solidFill>
              <a:latin typeface="Century Gothic" panose="020B0502020202020204" pitchFamily="34" charset="0"/>
            </a:endParaRPr>
          </a:p>
        </p:txBody>
      </p:sp>
      <p:sp>
        <p:nvSpPr>
          <p:cNvPr id="13" name="Slide Number Placeholder 18">
            <a:extLst>
              <a:ext uri="{FF2B5EF4-FFF2-40B4-BE49-F238E27FC236}">
                <a16:creationId xmlns:a16="http://schemas.microsoft.com/office/drawing/2014/main" id="{F7D955E5-62AE-C2DB-B24E-F2082E8A37C0}"/>
              </a:ext>
            </a:extLst>
          </p:cNvPr>
          <p:cNvSpPr>
            <a:spLocks noGrp="1"/>
          </p:cNvSpPr>
          <p:nvPr>
            <p:ph type="sldNum" sz="quarter" idx="4"/>
          </p:nvPr>
        </p:nvSpPr>
        <p:spPr>
          <a:xfrm>
            <a:off x="9602222" y="6476983"/>
            <a:ext cx="1065778" cy="365125"/>
          </a:xfrm>
          <a:prstGeom prst="rect">
            <a:avLst/>
          </a:prstGeom>
        </p:spPr>
        <p:txBody>
          <a:bodyPr vert="horz" lIns="0" tIns="45720" rIns="91440" bIns="45720" rtlCol="0" anchor="ctr"/>
          <a:lstStyle>
            <a:lvl1pPr algn="r">
              <a:defRPr sz="1200">
                <a:solidFill>
                  <a:schemeClr val="tx1">
                    <a:tint val="82000"/>
                  </a:schemeClr>
                </a:solidFill>
              </a:defRPr>
            </a:lvl1pPr>
          </a:lstStyle>
          <a:p>
            <a:fld id="{4BE21848-EE5C-D848-9E33-D375363AD77E}" type="slidenum">
              <a:rPr lang="en-US" smtClean="0"/>
              <a:pPr/>
              <a:t>‹#›</a:t>
            </a:fld>
            <a:endParaRPr lang="en-US" dirty="0"/>
          </a:p>
        </p:txBody>
      </p:sp>
      <p:sp>
        <p:nvSpPr>
          <p:cNvPr id="14" name="Date Placeholder 19">
            <a:extLst>
              <a:ext uri="{FF2B5EF4-FFF2-40B4-BE49-F238E27FC236}">
                <a16:creationId xmlns:a16="http://schemas.microsoft.com/office/drawing/2014/main" id="{EF8660AF-5E2F-C167-72D1-7DB5E08ECCF6}"/>
              </a:ext>
            </a:extLst>
          </p:cNvPr>
          <p:cNvSpPr>
            <a:spLocks noGrp="1"/>
          </p:cNvSpPr>
          <p:nvPr>
            <p:ph type="dt" sz="half" idx="2"/>
          </p:nvPr>
        </p:nvSpPr>
        <p:spPr>
          <a:xfrm>
            <a:off x="0" y="6476983"/>
            <a:ext cx="120897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70CEE2CB-07C9-084C-AFF1-B79AA64BC165}" type="datetimeFigureOut">
              <a:rPr lang="en-US" smtClean="0"/>
              <a:pPr/>
              <a:t>11/13/25</a:t>
            </a:fld>
            <a:endParaRPr lang="en-US"/>
          </a:p>
        </p:txBody>
      </p:sp>
      <p:sp>
        <p:nvSpPr>
          <p:cNvPr id="15" name="Footer Placeholder 20">
            <a:extLst>
              <a:ext uri="{FF2B5EF4-FFF2-40B4-BE49-F238E27FC236}">
                <a16:creationId xmlns:a16="http://schemas.microsoft.com/office/drawing/2014/main" id="{1641EF34-B65C-3646-170E-679ADFC4FD06}"/>
              </a:ext>
            </a:extLst>
          </p:cNvPr>
          <p:cNvSpPr>
            <a:spLocks noGrp="1"/>
          </p:cNvSpPr>
          <p:nvPr>
            <p:ph type="ftr" sz="quarter" idx="3"/>
          </p:nvPr>
        </p:nvSpPr>
        <p:spPr>
          <a:xfrm>
            <a:off x="1208971" y="6476983"/>
            <a:ext cx="8393251"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Tree>
    <p:extLst>
      <p:ext uri="{BB962C8B-B14F-4D97-AF65-F5344CB8AC3E}">
        <p14:creationId xmlns:p14="http://schemas.microsoft.com/office/powerpoint/2010/main" val="120588606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710" r:id="rId4"/>
    <p:sldLayoutId id="2147483676" r:id="rId5"/>
    <p:sldLayoutId id="2147483677" r:id="rId6"/>
    <p:sldLayoutId id="2147483678" r:id="rId7"/>
    <p:sldLayoutId id="2147483711" r:id="rId8"/>
    <p:sldLayoutId id="2147483679" r:id="rId9"/>
    <p:sldLayoutId id="2147483696" r:id="rId10"/>
    <p:sldLayoutId id="2147483680" r:id="rId11"/>
    <p:sldLayoutId id="2147483681" r:id="rId12"/>
    <p:sldLayoutId id="2147483716" r:id="rId13"/>
    <p:sldLayoutId id="2147483682" r:id="rId14"/>
    <p:sldLayoutId id="2147483683" r:id="rId15"/>
  </p:sldLayoutIdLs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nextCondLst>
                <p:cond evt="onClick" delay="0">
                  <p:tgtEl>
                    <p:spTgt spid="7"/>
                  </p:tgtEl>
                </p:cond>
              </p:nextCondLst>
            </p:seq>
          </p:childTnLst>
        </p:cTn>
      </p:par>
    </p:tnLst>
  </p:timing>
  <p:txStyles>
    <p:titleStyle>
      <a:lvl1pPr algn="l" defTabSz="914400" rtl="0" eaLnBrk="1" latinLnBrk="0" hangingPunct="1">
        <a:lnSpc>
          <a:spcPct val="80000"/>
        </a:lnSpc>
        <a:spcBef>
          <a:spcPct val="0"/>
        </a:spcBef>
        <a:buNone/>
        <a:defRPr sz="3600" kern="1200">
          <a:solidFill>
            <a:schemeClr val="tx1"/>
          </a:solidFill>
          <a:effectLst>
            <a:glow rad="127000">
              <a:schemeClr val="tx1">
                <a:alpha val="10000"/>
              </a:schemeClr>
            </a:glow>
            <a:outerShdw blurRad="127000" algn="ctr" rotWithShape="0">
              <a:schemeClr val="bg1"/>
            </a:outerShdw>
          </a:effectLst>
          <a:latin typeface="+mj-lt"/>
          <a:ea typeface="+mj-ea"/>
          <a:cs typeface="+mj-cs"/>
        </a:defRPr>
      </a:lvl1pPr>
    </p:titleStyle>
    <p:bodyStyle>
      <a:lvl1pPr marL="0" indent="0" algn="l" defTabSz="914400" rtl="0" eaLnBrk="1" latinLnBrk="0" hangingPunct="1">
        <a:lnSpc>
          <a:spcPct val="90000"/>
        </a:lnSpc>
        <a:spcBef>
          <a:spcPts val="1600"/>
        </a:spcBef>
        <a:buSzPct val="125000"/>
        <a:buFont typeface="Arial" panose="020B0604020202020204" pitchFamily="34" charset="0"/>
        <a:buNone/>
        <a:tabLst/>
        <a:defRPr sz="2800" b="0" i="0" kern="1200">
          <a:solidFill>
            <a:schemeClr val="tx1"/>
          </a:solidFill>
          <a:effectLst>
            <a:outerShdw blurRad="127000" algn="ctr" rotWithShape="0">
              <a:schemeClr val="bg1"/>
            </a:outerShdw>
          </a:effectLst>
          <a:latin typeface="+mn-lt"/>
          <a:ea typeface="+mn-ea"/>
          <a:cs typeface="+mn-cs"/>
        </a:defRPr>
      </a:lvl1pPr>
      <a:lvl2pPr marL="623888" indent="-287338" algn="l" defTabSz="914400" rtl="0" eaLnBrk="1" latinLnBrk="0" hangingPunct="1">
        <a:lnSpc>
          <a:spcPct val="90000"/>
        </a:lnSpc>
        <a:spcBef>
          <a:spcPts val="500"/>
        </a:spcBef>
        <a:buClr>
          <a:schemeClr val="tx1"/>
        </a:buClr>
        <a:buSzPct val="100000"/>
        <a:buFont typeface="System Font Regular"/>
        <a:buChar char="–"/>
        <a:tabLst/>
        <a:defRPr sz="2400" b="0" i="0" kern="1200">
          <a:solidFill>
            <a:schemeClr val="tx1"/>
          </a:solidFill>
          <a:effectLst>
            <a:outerShdw blurRad="127000" algn="ctr" rotWithShape="0">
              <a:schemeClr val="bg1"/>
            </a:outerShdw>
          </a:effectLst>
          <a:latin typeface="+mn-lt"/>
          <a:ea typeface="+mn-ea"/>
          <a:cs typeface="+mn-cs"/>
        </a:defRPr>
      </a:lvl2pPr>
      <a:lvl3pPr marL="808038" indent="-204788" algn="l" defTabSz="914400" rtl="0" eaLnBrk="1" latinLnBrk="0" hangingPunct="1">
        <a:lnSpc>
          <a:spcPct val="90000"/>
        </a:lnSpc>
        <a:spcBef>
          <a:spcPts val="500"/>
        </a:spcBef>
        <a:buClr>
          <a:schemeClr val="tx1"/>
        </a:buClr>
        <a:buSzPct val="125000"/>
        <a:buFont typeface="Arial" panose="020B0604020202020204" pitchFamily="34" charset="0"/>
        <a:buChar char="•"/>
        <a:tabLst/>
        <a:defRPr sz="2400" b="0" i="0" kern="1200">
          <a:solidFill>
            <a:schemeClr val="tx1"/>
          </a:solidFill>
          <a:effectLst>
            <a:outerShdw blurRad="127000" algn="ctr" rotWithShape="0">
              <a:schemeClr val="bg1"/>
            </a:outerShdw>
          </a:effectLst>
          <a:latin typeface="+mn-lt"/>
          <a:ea typeface="+mn-ea"/>
          <a:cs typeface="+mn-cs"/>
        </a:defRPr>
      </a:lvl3pPr>
      <a:lvl4pPr marL="1074738" indent="-234950" algn="l" defTabSz="914400" rtl="0" eaLnBrk="1" latinLnBrk="0" hangingPunct="1">
        <a:lnSpc>
          <a:spcPct val="90000"/>
        </a:lnSpc>
        <a:spcBef>
          <a:spcPts val="500"/>
        </a:spcBef>
        <a:buClr>
          <a:schemeClr val="tx1"/>
        </a:buClr>
        <a:buSzPct val="100000"/>
        <a:buFont typeface="System Font Regular"/>
        <a:buChar char="–"/>
        <a:tabLst/>
        <a:defRPr sz="2400" b="0" i="0" kern="1200">
          <a:solidFill>
            <a:schemeClr val="tx1"/>
          </a:solidFill>
          <a:effectLst>
            <a:outerShdw blurRad="127000" algn="ctr" rotWithShape="0">
              <a:schemeClr val="bg1"/>
            </a:outerShdw>
          </a:effectLst>
          <a:latin typeface="+mn-lt"/>
          <a:ea typeface="+mn-ea"/>
          <a:cs typeface="+mn-cs"/>
        </a:defRPr>
      </a:lvl4pPr>
      <a:lvl5pPr marL="1289050" indent="-225425" algn="l" defTabSz="914400" rtl="0" eaLnBrk="1" latinLnBrk="0" hangingPunct="1">
        <a:lnSpc>
          <a:spcPct val="90000"/>
        </a:lnSpc>
        <a:spcBef>
          <a:spcPts val="500"/>
        </a:spcBef>
        <a:buClr>
          <a:schemeClr val="tx1"/>
        </a:buClr>
        <a:buSzPct val="100000"/>
        <a:buFont typeface="Arial" panose="020B0604020202020204" pitchFamily="34" charset="0"/>
        <a:buChar char="•"/>
        <a:tabLst/>
        <a:defRPr sz="2400" b="0" i="0" kern="1200">
          <a:solidFill>
            <a:schemeClr val="tx1"/>
          </a:solidFill>
          <a:effectLst>
            <a:outerShdw blurRad="127000" algn="ctr" rotWithShape="0">
              <a:schemeClr val="bg1"/>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133" userDrawn="1">
          <p15:clr>
            <a:srgbClr val="F26B43"/>
          </p15:clr>
        </p15:guide>
        <p15:guide id="3" pos="2343" userDrawn="1">
          <p15:clr>
            <a:srgbClr val="F26B43"/>
          </p15:clr>
        </p15:guide>
        <p15:guide id="4" pos="49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43" y="-1"/>
            <a:ext cx="12192000" cy="1222743"/>
          </a:xfrm>
          <a:prstGeom prst="rect">
            <a:avLst/>
          </a:prstGeom>
          <a:solidFill>
            <a:schemeClr val="bg1">
              <a:alpha val="80000"/>
            </a:schemeClr>
          </a:solidFill>
        </p:spPr>
        <p:txBody>
          <a:bodyPr vert="horz" lIns="540000" tIns="108000" rIns="720000" bIns="108000" rtlCol="0" anchor="b" anchorCtr="0">
            <a:noAutofit/>
          </a:bodyPr>
          <a:lstStyle/>
          <a:p>
            <a:r>
              <a:rPr lang="en-GB"/>
              <a:t>Click to edit Master title style</a:t>
            </a:r>
            <a:endParaRPr lang="en-US" dirty="0"/>
          </a:p>
        </p:txBody>
      </p:sp>
      <p:sp>
        <p:nvSpPr>
          <p:cNvPr id="3" name="Text Placeholder 2"/>
          <p:cNvSpPr>
            <a:spLocks noGrp="1"/>
          </p:cNvSpPr>
          <p:nvPr>
            <p:ph type="body" idx="1"/>
          </p:nvPr>
        </p:nvSpPr>
        <p:spPr>
          <a:xfrm>
            <a:off x="0" y="1222744"/>
            <a:ext cx="8724900" cy="2628202"/>
          </a:xfrm>
          <a:prstGeom prst="rect">
            <a:avLst/>
          </a:prstGeom>
          <a:solidFill>
            <a:schemeClr val="bg1">
              <a:alpha val="80000"/>
            </a:schemeClr>
          </a:solidFill>
        </p:spPr>
        <p:txBody>
          <a:bodyPr vert="horz" wrap="square" lIns="540000" tIns="360000" rIns="720000" bIns="288000" rtlCol="0">
            <a:sp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Graphic 7">
            <a:extLst>
              <a:ext uri="{FF2B5EF4-FFF2-40B4-BE49-F238E27FC236}">
                <a16:creationId xmlns:a16="http://schemas.microsoft.com/office/drawing/2014/main" id="{932A59D3-F2D2-70C7-42DF-455397F1A7D7}"/>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0" y="6476992"/>
            <a:ext cx="1524031" cy="381008"/>
          </a:xfrm>
          <a:prstGeom prst="rect">
            <a:avLst/>
          </a:prstGeom>
        </p:spPr>
      </p:pic>
      <p:pic>
        <p:nvPicPr>
          <p:cNvPr id="7" name="Graphic 6">
            <a:extLst>
              <a:ext uri="{FF2B5EF4-FFF2-40B4-BE49-F238E27FC236}">
                <a16:creationId xmlns:a16="http://schemas.microsoft.com/office/drawing/2014/main" id="{6818549F-4B9B-9B51-7B8A-4D039775DCB9}"/>
              </a:ext>
            </a:extLst>
          </p:cNvPr>
          <p:cNvPicPr>
            <a:picLocks noChangeAspect="1"/>
          </p:cNvPicPr>
          <p:nvPr userDrawn="1"/>
        </p:nvPicPr>
        <p:blipFill>
          <a:blip r:embed="rId19" cstate="screen">
            <a:extLst>
              <a:ext uri="{28A0092B-C50C-407E-A947-70E740481C1C}">
                <a14:useLocalDpi xmlns:a14="http://schemas.microsoft.com/office/drawing/2010/main"/>
              </a:ext>
            </a:extLst>
          </a:blip>
          <a:srcRect/>
          <a:stretch/>
        </p:blipFill>
        <p:spPr>
          <a:xfrm>
            <a:off x="8760905" y="1775013"/>
            <a:ext cx="3388659" cy="5082988"/>
          </a:xfrm>
          <a:prstGeom prst="rect">
            <a:avLst/>
          </a:prstGeom>
        </p:spPr>
      </p:pic>
      <p:sp>
        <p:nvSpPr>
          <p:cNvPr id="10" name="TextBox 9">
            <a:extLst>
              <a:ext uri="{FF2B5EF4-FFF2-40B4-BE49-F238E27FC236}">
                <a16:creationId xmlns:a16="http://schemas.microsoft.com/office/drawing/2014/main" id="{E84641E9-91FE-40A8-662A-8725C0D4E6D1}"/>
              </a:ext>
            </a:extLst>
          </p:cNvPr>
          <p:cNvSpPr txBox="1"/>
          <p:nvPr userDrawn="1"/>
        </p:nvSpPr>
        <p:spPr>
          <a:xfrm>
            <a:off x="3818965" y="6858000"/>
            <a:ext cx="8373035" cy="439709"/>
          </a:xfrm>
          <a:prstGeom prst="rect">
            <a:avLst/>
          </a:prstGeom>
          <a:noFill/>
        </p:spPr>
        <p:txBody>
          <a:bodyPr wrap="square" lIns="108000" tIns="108000" rIns="108000" bIns="108000" rtlCol="0">
            <a:spAutoFit/>
          </a:bodyPr>
          <a:lstStyle/>
          <a:p>
            <a:pPr algn="ctr">
              <a:lnSpc>
                <a:spcPct val="90000"/>
              </a:lnSpc>
              <a:spcBef>
                <a:spcPts val="1600"/>
              </a:spcBef>
              <a:buSzPct val="125000"/>
            </a:pPr>
            <a:r>
              <a:rPr lang="en-US" sz="1600" b="0" i="1" dirty="0">
                <a:solidFill>
                  <a:schemeClr val="bg1">
                    <a:lumMod val="50000"/>
                    <a:lumOff val="50000"/>
                  </a:schemeClr>
                </a:solidFill>
                <a:latin typeface="Century Gothic" panose="020B0502020202020204" pitchFamily="34" charset="0"/>
              </a:rPr>
              <a:t>* PRESENTER IMAGE AUTO HIDES IN SLIDE</a:t>
            </a:r>
            <a:r>
              <a:rPr lang="en-US" sz="1600" b="0" i="1" baseline="0" dirty="0">
                <a:solidFill>
                  <a:schemeClr val="bg1">
                    <a:lumMod val="50000"/>
                    <a:lumOff val="50000"/>
                  </a:schemeClr>
                </a:solidFill>
                <a:latin typeface="Century Gothic" panose="020B0502020202020204" pitchFamily="34" charset="0"/>
              </a:rPr>
              <a:t> SHOW MODE      </a:t>
            </a:r>
            <a:r>
              <a:rPr lang="en-US" sz="1600" b="0" i="1" dirty="0">
                <a:solidFill>
                  <a:schemeClr val="bg1">
                    <a:lumMod val="50000"/>
                    <a:lumOff val="50000"/>
                  </a:schemeClr>
                </a:solidFill>
                <a:latin typeface="Century Gothic" panose="020B0502020202020204" pitchFamily="34" charset="0"/>
              </a:rPr>
              <a:t>↑ PREVIEW ONLY ↑ </a:t>
            </a:r>
          </a:p>
        </p:txBody>
      </p:sp>
      <p:sp>
        <p:nvSpPr>
          <p:cNvPr id="11" name="Slide Number Placeholder 18">
            <a:extLst>
              <a:ext uri="{FF2B5EF4-FFF2-40B4-BE49-F238E27FC236}">
                <a16:creationId xmlns:a16="http://schemas.microsoft.com/office/drawing/2014/main" id="{C96263D3-D75C-C37C-D5D3-2E59E5350D44}"/>
              </a:ext>
            </a:extLst>
          </p:cNvPr>
          <p:cNvSpPr>
            <a:spLocks noGrp="1"/>
          </p:cNvSpPr>
          <p:nvPr>
            <p:ph type="sldNum" sz="quarter" idx="4"/>
          </p:nvPr>
        </p:nvSpPr>
        <p:spPr>
          <a:xfrm>
            <a:off x="11126221" y="6476983"/>
            <a:ext cx="1065778" cy="365125"/>
          </a:xfrm>
          <a:prstGeom prst="rect">
            <a:avLst/>
          </a:prstGeom>
        </p:spPr>
        <p:txBody>
          <a:bodyPr vert="horz" lIns="0" tIns="45720" rIns="91440" bIns="45720" rtlCol="0" anchor="ctr"/>
          <a:lstStyle>
            <a:lvl1pPr algn="r">
              <a:defRPr sz="1200">
                <a:solidFill>
                  <a:schemeClr val="tx1">
                    <a:tint val="82000"/>
                  </a:schemeClr>
                </a:solidFill>
              </a:defRPr>
            </a:lvl1pPr>
          </a:lstStyle>
          <a:p>
            <a:fld id="{4BE21848-EE5C-D848-9E33-D375363AD77E}" type="slidenum">
              <a:rPr lang="en-US" smtClean="0"/>
              <a:pPr/>
              <a:t>‹#›</a:t>
            </a:fld>
            <a:endParaRPr lang="en-US" dirty="0"/>
          </a:p>
        </p:txBody>
      </p:sp>
      <p:sp>
        <p:nvSpPr>
          <p:cNvPr id="12" name="Date Placeholder 19">
            <a:extLst>
              <a:ext uri="{FF2B5EF4-FFF2-40B4-BE49-F238E27FC236}">
                <a16:creationId xmlns:a16="http://schemas.microsoft.com/office/drawing/2014/main" id="{72F3F067-7A1A-7EB4-16B1-1BA34B8D9469}"/>
              </a:ext>
            </a:extLst>
          </p:cNvPr>
          <p:cNvSpPr>
            <a:spLocks noGrp="1"/>
          </p:cNvSpPr>
          <p:nvPr>
            <p:ph type="dt" sz="half" idx="2"/>
          </p:nvPr>
        </p:nvSpPr>
        <p:spPr>
          <a:xfrm>
            <a:off x="1523999" y="6476983"/>
            <a:ext cx="1208972"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fld id="{70CEE2CB-07C9-084C-AFF1-B79AA64BC165}" type="datetimeFigureOut">
              <a:rPr lang="en-US" smtClean="0"/>
              <a:pPr/>
              <a:t>11/13/25</a:t>
            </a:fld>
            <a:endParaRPr lang="en-US"/>
          </a:p>
        </p:txBody>
      </p:sp>
      <p:sp>
        <p:nvSpPr>
          <p:cNvPr id="13" name="Footer Placeholder 20">
            <a:extLst>
              <a:ext uri="{FF2B5EF4-FFF2-40B4-BE49-F238E27FC236}">
                <a16:creationId xmlns:a16="http://schemas.microsoft.com/office/drawing/2014/main" id="{D6E1E380-FF79-56AC-BE7A-FBEECE7B5D8C}"/>
              </a:ext>
            </a:extLst>
          </p:cNvPr>
          <p:cNvSpPr>
            <a:spLocks noGrp="1"/>
          </p:cNvSpPr>
          <p:nvPr>
            <p:ph type="ftr" sz="quarter" idx="3"/>
          </p:nvPr>
        </p:nvSpPr>
        <p:spPr>
          <a:xfrm>
            <a:off x="2732970" y="6476983"/>
            <a:ext cx="8393251"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Tree>
    <p:extLst>
      <p:ext uri="{BB962C8B-B14F-4D97-AF65-F5344CB8AC3E}">
        <p14:creationId xmlns:p14="http://schemas.microsoft.com/office/powerpoint/2010/main" val="2068247006"/>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childTnLst>
        </p:cTn>
      </p:par>
    </p:tnLst>
  </p:timing>
  <p:txStyles>
    <p:titleStyle>
      <a:lvl1pPr algn="l" defTabSz="914400" rtl="0" eaLnBrk="1" latinLnBrk="0" hangingPunct="1">
        <a:lnSpc>
          <a:spcPct val="90000"/>
        </a:lnSpc>
        <a:spcBef>
          <a:spcPct val="0"/>
        </a:spcBef>
        <a:buNone/>
        <a:defRPr sz="3600" kern="1200">
          <a:solidFill>
            <a:schemeClr val="tx1"/>
          </a:solidFill>
          <a:effectLst>
            <a:glow rad="127000">
              <a:schemeClr val="tx1">
                <a:alpha val="10000"/>
              </a:schemeClr>
            </a:glow>
            <a:outerShdw blurRad="127000" algn="ctr" rotWithShape="0">
              <a:schemeClr val="bg1"/>
            </a:outerShdw>
          </a:effectLst>
          <a:latin typeface="+mj-lt"/>
          <a:ea typeface="+mj-ea"/>
          <a:cs typeface="+mj-cs"/>
        </a:defRPr>
      </a:lvl1pPr>
    </p:titleStyle>
    <p:bodyStyle>
      <a:lvl1pPr marL="0" indent="0" algn="l" defTabSz="914400" rtl="0" eaLnBrk="1" latinLnBrk="0" hangingPunct="1">
        <a:lnSpc>
          <a:spcPct val="90000"/>
        </a:lnSpc>
        <a:spcBef>
          <a:spcPts val="1600"/>
        </a:spcBef>
        <a:buSzPct val="125000"/>
        <a:buFont typeface="Arial" panose="020B0604020202020204" pitchFamily="34" charset="0"/>
        <a:buNone/>
        <a:tabLst/>
        <a:defRPr sz="2800" b="0" i="0" kern="1200">
          <a:solidFill>
            <a:schemeClr val="tx1"/>
          </a:solidFill>
          <a:effectLst>
            <a:outerShdw blurRad="127000" algn="ctr" rotWithShape="0">
              <a:schemeClr val="bg1"/>
            </a:outerShdw>
          </a:effectLst>
          <a:latin typeface="+mn-lt"/>
          <a:ea typeface="+mn-ea"/>
          <a:cs typeface="+mn-cs"/>
        </a:defRPr>
      </a:lvl1pPr>
      <a:lvl2pPr marL="582613" indent="-265113" algn="l" defTabSz="914400" rtl="0" eaLnBrk="1" latinLnBrk="0" hangingPunct="1">
        <a:lnSpc>
          <a:spcPct val="90000"/>
        </a:lnSpc>
        <a:spcBef>
          <a:spcPts val="500"/>
        </a:spcBef>
        <a:buSzPct val="100000"/>
        <a:buFont typeface="System Font Regular"/>
        <a:buChar char="–"/>
        <a:tabLst/>
        <a:defRPr sz="2400" b="0" i="0" kern="1200">
          <a:solidFill>
            <a:schemeClr val="tx1"/>
          </a:solidFill>
          <a:effectLst>
            <a:outerShdw blurRad="127000" algn="ctr" rotWithShape="0">
              <a:schemeClr val="bg1"/>
            </a:outerShdw>
          </a:effectLst>
          <a:latin typeface="+mn-lt"/>
          <a:ea typeface="+mn-ea"/>
          <a:cs typeface="+mn-cs"/>
        </a:defRPr>
      </a:lvl2pPr>
      <a:lvl3pPr marL="849313" indent="-266700" algn="l" defTabSz="914400" rtl="0" eaLnBrk="1" latinLnBrk="0" hangingPunct="1">
        <a:lnSpc>
          <a:spcPct val="90000"/>
        </a:lnSpc>
        <a:spcBef>
          <a:spcPts val="500"/>
        </a:spcBef>
        <a:buSzPct val="125000"/>
        <a:buFont typeface="Arial" panose="020B0604020202020204" pitchFamily="34" charset="0"/>
        <a:buChar char="•"/>
        <a:tabLst/>
        <a:defRPr sz="2400" b="0" i="0" kern="1200">
          <a:solidFill>
            <a:schemeClr val="tx1"/>
          </a:solidFill>
          <a:effectLst>
            <a:outerShdw blurRad="127000" algn="ctr" rotWithShape="0">
              <a:schemeClr val="bg1"/>
            </a:outerShdw>
          </a:effectLst>
          <a:latin typeface="+mn-lt"/>
          <a:ea typeface="+mn-ea"/>
          <a:cs typeface="+mn-cs"/>
        </a:defRPr>
      </a:lvl3pPr>
      <a:lvl4pPr marL="1074738" indent="-234950" algn="l" defTabSz="914400" rtl="0" eaLnBrk="1" latinLnBrk="0" hangingPunct="1">
        <a:lnSpc>
          <a:spcPct val="90000"/>
        </a:lnSpc>
        <a:spcBef>
          <a:spcPts val="500"/>
        </a:spcBef>
        <a:buSzPct val="100000"/>
        <a:buFont typeface="System Font Regular"/>
        <a:buChar char="–"/>
        <a:tabLst/>
        <a:defRPr sz="2400" b="0" i="0" kern="1200">
          <a:solidFill>
            <a:schemeClr val="tx1"/>
          </a:solidFill>
          <a:effectLst>
            <a:outerShdw blurRad="127000" algn="ctr" rotWithShape="0">
              <a:schemeClr val="bg1"/>
            </a:outerShdw>
          </a:effectLst>
          <a:latin typeface="+mn-lt"/>
          <a:ea typeface="+mn-ea"/>
          <a:cs typeface="+mn-cs"/>
        </a:defRPr>
      </a:lvl4pPr>
      <a:lvl5pPr marL="1289050" indent="-225425" algn="l" defTabSz="914400" rtl="0" eaLnBrk="1" latinLnBrk="0" hangingPunct="1">
        <a:lnSpc>
          <a:spcPct val="90000"/>
        </a:lnSpc>
        <a:spcBef>
          <a:spcPts val="500"/>
        </a:spcBef>
        <a:buSzPct val="100000"/>
        <a:buFont typeface="Arial" panose="020B0604020202020204" pitchFamily="34" charset="0"/>
        <a:buChar char="•"/>
        <a:tabLst/>
        <a:defRPr sz="2400" b="0" i="0" kern="1200">
          <a:solidFill>
            <a:schemeClr val="tx1"/>
          </a:solidFill>
          <a:effectLst>
            <a:outerShdw blurRad="127000" algn="ctr" rotWithShape="0">
              <a:schemeClr val="bg1"/>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6" userDrawn="1">
          <p15:clr>
            <a:srgbClr val="F26B43"/>
          </p15:clr>
        </p15:guide>
        <p15:guide id="2" pos="5133" userDrawn="1">
          <p15:clr>
            <a:srgbClr val="F26B43"/>
          </p15:clr>
        </p15:guide>
        <p15:guide id="3" pos="2751" userDrawn="1">
          <p15:clr>
            <a:srgbClr val="F26B43"/>
          </p15:clr>
        </p15:guide>
        <p15:guide id="4" pos="54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4E61BFB-9D10-B1B2-94CA-766329E843A2}"/>
              </a:ext>
            </a:extLst>
          </p:cNvPr>
          <p:cNvGrpSpPr/>
          <p:nvPr/>
        </p:nvGrpSpPr>
        <p:grpSpPr>
          <a:xfrm>
            <a:off x="3685921" y="1988266"/>
            <a:ext cx="4525064" cy="2635246"/>
            <a:chOff x="1184855" y="3689967"/>
            <a:chExt cx="4668693" cy="2635246"/>
          </a:xfrm>
        </p:grpSpPr>
        <p:sp>
          <p:nvSpPr>
            <p:cNvPr id="2" name="TextBox 1">
              <a:extLst>
                <a:ext uri="{FF2B5EF4-FFF2-40B4-BE49-F238E27FC236}">
                  <a16:creationId xmlns:a16="http://schemas.microsoft.com/office/drawing/2014/main" id="{F5557CB3-5605-DD42-A3A0-576206B2E503}"/>
                </a:ext>
              </a:extLst>
            </p:cNvPr>
            <p:cNvSpPr txBox="1"/>
            <p:nvPr/>
          </p:nvSpPr>
          <p:spPr>
            <a:xfrm>
              <a:off x="1184855" y="3689967"/>
              <a:ext cx="4668693" cy="2635246"/>
            </a:xfrm>
            <a:prstGeom prst="rect">
              <a:avLst/>
            </a:prstGeom>
            <a:solidFill>
              <a:schemeClr val="bg1">
                <a:alpha val="75000"/>
              </a:schemeClr>
            </a:solidFill>
          </p:spPr>
          <p:txBody>
            <a:bodyPr wrap="square" lIns="360000" tIns="360000" rIns="360000" bIns="36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mj-lt"/>
                </a:rPr>
                <a:t>         </a:t>
              </a:r>
              <a:r>
                <a:rPr lang="en-US" sz="2400" b="0" dirty="0">
                  <a:latin typeface="+mj-lt"/>
                </a:rPr>
                <a:t>Copyright</a:t>
              </a:r>
              <a:r>
                <a:rPr lang="en-US" sz="2400" b="1" dirty="0">
                  <a:latin typeface="+mj-lt"/>
                </a:rPr>
                <a:t> </a:t>
              </a:r>
              <a:endParaRPr lang="en-US" sz="2000" b="1"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Some of this material may have been copied and communicated to you in accordance with section 113P of the Copyright Act 1968 (Act)</a:t>
              </a:r>
            </a:p>
          </p:txBody>
        </p:sp>
        <p:pic>
          <p:nvPicPr>
            <p:cNvPr id="3" name="Graphic 2" descr="Warning with solid fill">
              <a:extLst>
                <a:ext uri="{FF2B5EF4-FFF2-40B4-BE49-F238E27FC236}">
                  <a16:creationId xmlns:a16="http://schemas.microsoft.com/office/drawing/2014/main" id="{B5C004F1-139C-404B-8D20-24100323AF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78521" y="4011243"/>
              <a:ext cx="393510" cy="393510"/>
            </a:xfrm>
            <a:prstGeom prst="rect">
              <a:avLst/>
            </a:prstGeom>
          </p:spPr>
        </p:pic>
        <p:cxnSp>
          <p:nvCxnSpPr>
            <p:cNvPr id="4" name="Straight Connector 3">
              <a:extLst>
                <a:ext uri="{FF2B5EF4-FFF2-40B4-BE49-F238E27FC236}">
                  <a16:creationId xmlns:a16="http://schemas.microsoft.com/office/drawing/2014/main" id="{F43544D9-7228-7D48-B011-B36EDE48F306}"/>
                </a:ext>
              </a:extLst>
            </p:cNvPr>
            <p:cNvCxnSpPr>
              <a:cxnSpLocks/>
            </p:cNvCxnSpPr>
            <p:nvPr/>
          </p:nvCxnSpPr>
          <p:spPr>
            <a:xfrm>
              <a:off x="1578521" y="4611532"/>
              <a:ext cx="41856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0855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9E1525-C666-3652-181E-6C7B4E49F2BE}"/>
              </a:ext>
            </a:extLst>
          </p:cNvPr>
          <p:cNvPicPr>
            <a:picLocks/>
          </p:cNvPicPr>
          <p:nvPr/>
        </p:nvPicPr>
        <p:blipFill>
          <a:blip r:embed="rId2" cstate="screen">
            <a:extLst>
              <a:ext uri="{28A0092B-C50C-407E-A947-70E740481C1C}">
                <a14:useLocalDpi xmlns:a14="http://schemas.microsoft.com/office/drawing/2010/main"/>
              </a:ext>
            </a:extLst>
          </a:blip>
          <a:srcRect/>
          <a:stretch>
            <a:fillRect/>
          </a:stretch>
        </p:blipFill>
        <p:spPr>
          <a:xfrm>
            <a:off x="8628000" y="0"/>
            <a:ext cx="3564000" cy="6485579"/>
          </a:xfrm>
          <a:prstGeom prst="rect">
            <a:avLst/>
          </a:prstGeom>
        </p:spPr>
      </p:pic>
      <p:grpSp>
        <p:nvGrpSpPr>
          <p:cNvPr id="19" name="Group 18">
            <a:extLst>
              <a:ext uri="{FF2B5EF4-FFF2-40B4-BE49-F238E27FC236}">
                <a16:creationId xmlns:a16="http://schemas.microsoft.com/office/drawing/2014/main" id="{5C043B90-6404-1002-C8D4-D8B539B80759}"/>
              </a:ext>
            </a:extLst>
          </p:cNvPr>
          <p:cNvGrpSpPr/>
          <p:nvPr/>
        </p:nvGrpSpPr>
        <p:grpSpPr>
          <a:xfrm>
            <a:off x="3665747" y="0"/>
            <a:ext cx="4943999" cy="6485579"/>
            <a:chOff x="3561961" y="0"/>
            <a:chExt cx="4943999" cy="6485579"/>
          </a:xfrm>
        </p:grpSpPr>
        <p:sp>
          <p:nvSpPr>
            <p:cNvPr id="9" name="TextBox 8">
              <a:extLst>
                <a:ext uri="{FF2B5EF4-FFF2-40B4-BE49-F238E27FC236}">
                  <a16:creationId xmlns:a16="http://schemas.microsoft.com/office/drawing/2014/main" id="{334C979B-A635-4797-6610-D51C56656A10}"/>
                </a:ext>
              </a:extLst>
            </p:cNvPr>
            <p:cNvSpPr txBox="1"/>
            <p:nvPr/>
          </p:nvSpPr>
          <p:spPr>
            <a:xfrm>
              <a:off x="3561961" y="0"/>
              <a:ext cx="4943999" cy="6485579"/>
            </a:xfrm>
            <a:prstGeom prst="rect">
              <a:avLst/>
            </a:prstGeom>
            <a:solidFill>
              <a:schemeClr val="bg1">
                <a:alpha val="75000"/>
              </a:schemeClr>
            </a:solidFill>
          </p:spPr>
          <p:txBody>
            <a:bodyPr wrap="square" lIns="540000" tIns="360000" rIns="540000" bIns="360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mj-lt"/>
                </a:rPr>
                <a:t>Acknowledgement of Country</a:t>
              </a:r>
              <a:br>
                <a:rPr lang="en-US" dirty="0">
                  <a:latin typeface="Calibri" panose="020F0502020204030204" pitchFamily="34" charset="0"/>
                </a:rPr>
              </a:br>
              <a:br>
                <a:rPr lang="en-US" dirty="0">
                  <a:latin typeface="Calibri" panose="020F0502020204030204" pitchFamily="34" charset="0"/>
                </a:rPr>
              </a:br>
              <a:r>
                <a:rPr lang="en-US" dirty="0"/>
                <a:t>The University of New England acknowledges that we are on Country of the Anaiwan people. UNE respects and acknowledges that its people, programs and facilities are built on land, and surrounded by a sense of belonging, both ancient and contemporary, of the world's oldest living culture. UNE also acknowledges the Gumbaynggirr, Kamilaroi, and Dhunghutti nations and pays its respect to the Elders, past and present, of these nations.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AU" sz="1200" dirty="0">
                  <a:cs typeface="Arial" panose="020B0604020202020204" pitchFamily="34" charset="0"/>
                </a:rPr>
                <a:t>Pictured: </a:t>
              </a:r>
              <a:r>
                <a:rPr lang="en-AU" sz="1200" b="1" dirty="0">
                  <a:cs typeface="Arial" panose="020B0604020202020204" pitchFamily="34" charset="0"/>
                </a:rPr>
                <a:t>Warwick Keen</a:t>
              </a:r>
              <a:r>
                <a:rPr lang="en-AU" sz="1200" dirty="0">
                  <a:cs typeface="Arial" panose="020B0604020202020204" pitchFamily="34" charset="0"/>
                </a:rPr>
                <a:t> “Always was, always will be” 2008</a:t>
              </a:r>
            </a:p>
            <a:p>
              <a:r>
                <a:rPr lang="en-AU" sz="1200" dirty="0">
                  <a:cs typeface="Arial" panose="020B0604020202020204" pitchFamily="34" charset="0"/>
                </a:rPr>
                <a:t>Gifted by the artist to UNE in 2008</a:t>
              </a:r>
            </a:p>
          </p:txBody>
        </p:sp>
        <p:pic>
          <p:nvPicPr>
            <p:cNvPr id="14" name="Picture 13">
              <a:extLst>
                <a:ext uri="{FF2B5EF4-FFF2-40B4-BE49-F238E27FC236}">
                  <a16:creationId xmlns:a16="http://schemas.microsoft.com/office/drawing/2014/main" id="{DDC90FBE-FED9-3E7C-5ADA-37CAB14177BF}"/>
                </a:ext>
              </a:extLst>
            </p:cNvPr>
            <p:cNvPicPr>
              <a:picLocks noChangeAspect="1"/>
            </p:cNvPicPr>
            <p:nvPr/>
          </p:nvPicPr>
          <p:blipFill>
            <a:blip r:embed="rId3"/>
            <a:stretch>
              <a:fillRect/>
            </a:stretch>
          </p:blipFill>
          <p:spPr>
            <a:xfrm>
              <a:off x="4076835" y="4336596"/>
              <a:ext cx="734786" cy="489857"/>
            </a:xfrm>
            <a:prstGeom prst="rect">
              <a:avLst/>
            </a:prstGeom>
          </p:spPr>
        </p:pic>
        <p:pic>
          <p:nvPicPr>
            <p:cNvPr id="15" name="Picture 14">
              <a:extLst>
                <a:ext uri="{FF2B5EF4-FFF2-40B4-BE49-F238E27FC236}">
                  <a16:creationId xmlns:a16="http://schemas.microsoft.com/office/drawing/2014/main" id="{74876FBB-D5F9-BD8F-AEA3-13FFC71E3D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7662" y="4336596"/>
              <a:ext cx="755404" cy="494339"/>
            </a:xfrm>
            <a:prstGeom prst="rect">
              <a:avLst/>
            </a:prstGeom>
          </p:spPr>
        </p:pic>
        <p:cxnSp>
          <p:nvCxnSpPr>
            <p:cNvPr id="11" name="Straight Connector 10">
              <a:extLst>
                <a:ext uri="{FF2B5EF4-FFF2-40B4-BE49-F238E27FC236}">
                  <a16:creationId xmlns:a16="http://schemas.microsoft.com/office/drawing/2014/main" id="{67EBACCB-EA26-B147-479C-60E27C0285E5}"/>
                </a:ext>
              </a:extLst>
            </p:cNvPr>
            <p:cNvCxnSpPr>
              <a:cxnSpLocks/>
            </p:cNvCxnSpPr>
            <p:nvPr/>
          </p:nvCxnSpPr>
          <p:spPr>
            <a:xfrm>
              <a:off x="4066445" y="787749"/>
              <a:ext cx="383467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883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up)">
                                      <p:cBhvr>
                                        <p:cTn id="8" dur="500"/>
                                        <p:tgtEl>
                                          <p:spTgt spid="19"/>
                                        </p:tgtEl>
                                      </p:cBhvr>
                                    </p:animEffect>
                                  </p:childTnLst>
                                </p:cTn>
                              </p:par>
                              <p:par>
                                <p:cTn id="9" presetID="1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C439B14-7352-2640-C509-F2AF039E29A5}"/>
              </a:ext>
            </a:extLst>
          </p:cNvPr>
          <p:cNvSpPr>
            <a:spLocks noGrp="1"/>
          </p:cNvSpPr>
          <p:nvPr>
            <p:ph type="pic" sz="quarter" idx="13"/>
          </p:nvPr>
        </p:nvSpPr>
        <p:spPr/>
        <p:txBody>
          <a:bodyPr/>
          <a:lstStyle/>
          <a:p>
            <a:endParaRPr lang="en-US"/>
          </a:p>
        </p:txBody>
      </p:sp>
      <p:sp>
        <p:nvSpPr>
          <p:cNvPr id="3" name="Title 2">
            <a:extLst>
              <a:ext uri="{FF2B5EF4-FFF2-40B4-BE49-F238E27FC236}">
                <a16:creationId xmlns:a16="http://schemas.microsoft.com/office/drawing/2014/main" id="{6E32184D-2304-89D7-30ED-A9CC03836543}"/>
              </a:ext>
            </a:extLst>
          </p:cNvPr>
          <p:cNvSpPr>
            <a:spLocks noGrp="1"/>
          </p:cNvSpPr>
          <p:nvPr>
            <p:ph type="ctrTitle"/>
          </p:nvPr>
        </p:nvSpPr>
        <p:spPr/>
        <p:txBody>
          <a:bodyPr/>
          <a:lstStyle/>
          <a:p>
            <a:endParaRPr lang="en-US"/>
          </a:p>
        </p:txBody>
      </p:sp>
      <p:sp>
        <p:nvSpPr>
          <p:cNvPr id="4" name="Subtitle 3">
            <a:extLst>
              <a:ext uri="{FF2B5EF4-FFF2-40B4-BE49-F238E27FC236}">
                <a16:creationId xmlns:a16="http://schemas.microsoft.com/office/drawing/2014/main" id="{7391B415-1FC1-8588-DEAC-BC32577F9E2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71993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001276"/>
      </p:ext>
    </p:extLst>
  </p:cSld>
  <p:clrMapOvr>
    <a:masterClrMapping/>
  </p:clrMapOvr>
</p:sld>
</file>

<file path=ppt/theme/theme1.xml><?xml version="1.0" encoding="utf-8"?>
<a:theme xmlns:a="http://schemas.openxmlformats.org/drawingml/2006/main" name="Right Handed">
  <a:themeElements>
    <a:clrScheme name="UNE Dark 1">
      <a:dk1>
        <a:srgbClr val="000000"/>
      </a:dk1>
      <a:lt1>
        <a:srgbClr val="FFFFFF"/>
      </a:lt1>
      <a:dk2>
        <a:srgbClr val="1D252F"/>
      </a:dk2>
      <a:lt2>
        <a:srgbClr val="F4F0EB"/>
      </a:lt2>
      <a:accent1>
        <a:srgbClr val="239BA4"/>
      </a:accent1>
      <a:accent2>
        <a:srgbClr val="6B4665"/>
      </a:accent2>
      <a:accent3>
        <a:srgbClr val="6AA002"/>
      </a:accent3>
      <a:accent4>
        <a:srgbClr val="FFBC68"/>
      </a:accent4>
      <a:accent5>
        <a:srgbClr val="8B0000"/>
      </a:accent5>
      <a:accent6>
        <a:srgbClr val="285258"/>
      </a:accent6>
      <a:hlink>
        <a:srgbClr val="239BA4"/>
      </a:hlink>
      <a:folHlink>
        <a:srgbClr val="239BA4"/>
      </a:folHlink>
    </a:clrScheme>
    <a:fontScheme name="Aptos">
      <a:majorFont>
        <a:latin typeface="Aptos"/>
        <a:ea typeface=""/>
        <a:cs typeface=""/>
      </a:majorFont>
      <a:minorFont>
        <a:latin typeface="Aptos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lnSpc>
            <a:spcPct val="90000"/>
          </a:lnSpc>
          <a:spcBef>
            <a:spcPts val="1600"/>
          </a:spcBef>
          <a:defRPr sz="2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solidFill>
          <a:schemeClr val="bg1">
            <a:alpha val="75000"/>
          </a:schemeClr>
        </a:solidFill>
      </a:spPr>
      <a:bodyPr wrap="square" lIns="108000" tIns="108000" rIns="108000" bIns="108000" rtlCol="0">
        <a:spAutoFit/>
      </a:bodyPr>
      <a:lstStyle>
        <a:defPPr algn="l">
          <a:lnSpc>
            <a:spcPct val="90000"/>
          </a:lnSpc>
          <a:spcBef>
            <a:spcPts val="1600"/>
          </a:spcBef>
          <a:buSzPct val="125000"/>
          <a:defRPr sz="2800" dirty="0" smtClean="0"/>
        </a:defPPr>
      </a:lstStyle>
    </a:txDef>
  </a:objectDefaults>
  <a:extraClrSchemeLst/>
  <a:extLst>
    <a:ext uri="{05A4C25C-085E-4340-85A3-A5531E510DB2}">
      <thm15:themeFamily xmlns:thm15="http://schemas.microsoft.com/office/thememl/2012/main" name="UNE-Studio-Lightboard" id="{EF23DD75-794D-7E4D-893A-371BEE26EF4C}" vid="{2F4BF68D-15E3-7C41-A33C-DF2C5FEF6BA0}"/>
    </a:ext>
  </a:extLst>
</a:theme>
</file>

<file path=ppt/theme/theme2.xml><?xml version="1.0" encoding="utf-8"?>
<a:theme xmlns:a="http://schemas.openxmlformats.org/drawingml/2006/main" name="Left Handed">
  <a:themeElements>
    <a:clrScheme name="UNE Dark">
      <a:dk1>
        <a:srgbClr val="000000"/>
      </a:dk1>
      <a:lt1>
        <a:srgbClr val="FFFFFF"/>
      </a:lt1>
      <a:dk2>
        <a:srgbClr val="323232"/>
      </a:dk2>
      <a:lt2>
        <a:srgbClr val="F4F4F4"/>
      </a:lt2>
      <a:accent1>
        <a:srgbClr val="007A7D"/>
      </a:accent1>
      <a:accent2>
        <a:srgbClr val="700062"/>
      </a:accent2>
      <a:accent3>
        <a:srgbClr val="3E8100"/>
      </a:accent3>
      <a:accent4>
        <a:srgbClr val="876631"/>
      </a:accent4>
      <a:accent5>
        <a:srgbClr val="8B0000"/>
      </a:accent5>
      <a:accent6>
        <a:srgbClr val="7C5076"/>
      </a:accent6>
      <a:hlink>
        <a:srgbClr val="239BA4"/>
      </a:hlink>
      <a:folHlink>
        <a:srgbClr val="B25DF4"/>
      </a:folHlink>
    </a:clrScheme>
    <a:fontScheme name="Aptos">
      <a:majorFont>
        <a:latin typeface="Aptos"/>
        <a:ea typeface=""/>
        <a:cs typeface=""/>
      </a:majorFont>
      <a:minorFont>
        <a:latin typeface="Aptos Narrow"/>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lnSpc>
            <a:spcPct val="90000"/>
          </a:lnSpc>
          <a:spcBef>
            <a:spcPts val="1600"/>
          </a:spcBef>
          <a:defRPr sz="24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alpha val="75000"/>
          </a:schemeClr>
        </a:solidFill>
      </a:spPr>
      <a:bodyPr wrap="square" lIns="108000" tIns="108000" rIns="108000" bIns="108000" rtlCol="0">
        <a:spAutoFit/>
      </a:bodyPr>
      <a:lstStyle>
        <a:defPPr algn="l">
          <a:lnSpc>
            <a:spcPct val="90000"/>
          </a:lnSpc>
          <a:spcBef>
            <a:spcPts val="1600"/>
          </a:spcBef>
          <a:buSzPct val="125000"/>
          <a:defRPr sz="2800" dirty="0" smtClean="0"/>
        </a:defPPr>
      </a:lstStyle>
    </a:txDef>
  </a:objectDefaults>
  <a:extraClrSchemeLst/>
  <a:extLst>
    <a:ext uri="{05A4C25C-085E-4340-85A3-A5531E510DB2}">
      <thm15:themeFamily xmlns:thm15="http://schemas.microsoft.com/office/thememl/2012/main" name="UNE-Studio-Lightboard" id="{EF23DD75-794D-7E4D-893A-371BEE26EF4C}" vid="{140CA54C-19C7-524E-BFED-45290F5FA7F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TotalTime>
  <Words>133</Words>
  <Application>Microsoft Macintosh PowerPoint</Application>
  <PresentationFormat>Widescreen</PresentationFormat>
  <Paragraphs>10</Paragraphs>
  <Slides>4</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vt:i4>
      </vt:variant>
    </vt:vector>
  </HeadingPairs>
  <TitlesOfParts>
    <vt:vector size="12" baseType="lpstr">
      <vt:lpstr>Aptos</vt:lpstr>
      <vt:lpstr>Aptos Narrow</vt:lpstr>
      <vt:lpstr>Arial</vt:lpstr>
      <vt:lpstr>Calibri</vt:lpstr>
      <vt:lpstr>Century Gothic</vt:lpstr>
      <vt:lpstr>System Font Regular</vt:lpstr>
      <vt:lpstr>Right Handed</vt:lpstr>
      <vt:lpstr>Left Handed</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Iain Mackay</dc:creator>
  <cp:keywords/>
  <dc:description>Minimal dark modern design with University of New England branding, acknowledgements, and copyright.</dc:description>
  <cp:lastModifiedBy>Iain Mackay</cp:lastModifiedBy>
  <cp:revision>3</cp:revision>
  <dcterms:created xsi:type="dcterms:W3CDTF">2025-11-13T05:16:36Z</dcterms:created>
  <dcterms:modified xsi:type="dcterms:W3CDTF">2025-11-13T06:08:13Z</dcterms:modified>
  <cp:category/>
</cp:coreProperties>
</file>