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17" r:id="rId2"/>
  </p:sldMasterIdLst>
  <p:notesMasterIdLst>
    <p:notesMasterId r:id="rId7"/>
  </p:notesMasterIdLst>
  <p:handoutMasterIdLst>
    <p:handoutMasterId r:id="rId8"/>
  </p:handoutMasterIdLst>
  <p:sldIdLst>
    <p:sldId id="262" r:id="rId3"/>
    <p:sldId id="258" r:id="rId4"/>
    <p:sldId id="263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FB938BB-B45E-9947-BE55-D39058787D24}">
          <p14:sldIdLst/>
        </p14:section>
        <p14:section name="Preshow" id="{60E7716B-D909-6B4F-A139-00C3BCA61824}">
          <p14:sldIdLst>
            <p14:sldId id="262"/>
            <p14:sldId id="258"/>
          </p14:sldIdLst>
        </p14:section>
        <p14:section name="Content" id="{AE7F3FFA-4B38-B743-B245-48C421235920}">
          <p14:sldIdLst>
            <p14:sldId id="263"/>
          </p14:sldIdLst>
        </p14:section>
        <p14:section name="End" id="{DE15B762-79FE-AC46-9F87-C0EE0EFD9C62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5007"/>
    <a:srgbClr val="476C0A"/>
    <a:srgbClr val="7ACC34"/>
    <a:srgbClr val="649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00" autoAdjust="0"/>
    <p:restoredTop sz="96281"/>
  </p:normalViewPr>
  <p:slideViewPr>
    <p:cSldViewPr snapToGrid="0">
      <p:cViewPr varScale="1">
        <p:scale>
          <a:sx n="148" d="100"/>
          <a:sy n="148" d="100"/>
        </p:scale>
        <p:origin x="408" y="184"/>
      </p:cViewPr>
      <p:guideLst/>
    </p:cSldViewPr>
  </p:slideViewPr>
  <p:outlineViewPr>
    <p:cViewPr>
      <p:scale>
        <a:sx n="45" d="100"/>
        <a:sy n="45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5200" y="176"/>
      </p:cViewPr>
      <p:guideLst/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E08F505-F021-252C-E702-8BBE75BFFE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000A6C-8BDF-2DAB-F1F6-DCFA11BAA3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E96E7-459A-1244-9D7D-151EB4DCB011}" type="datetimeFigureOut">
              <a:rPr lang="en-US" smtClean="0"/>
              <a:t>9/9/26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D929A7-559F-CD99-46C6-B96F7AD3C5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AF612B-C3A1-BDE2-1879-E37C939915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8EB408-CD95-2146-94BD-30F9389D9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8157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255C62-0463-2F4E-93D0-F4EF1C2C7010}" type="datetimeFigureOut">
              <a:rPr lang="en-US" smtClean="0"/>
              <a:t>9/9/26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2496EF-CF2E-0240-896F-24D00EA3B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816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2496EF-CF2E-0240-896F-24D00EA3BF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34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987A4DC-F429-F34B-A702-375914C42D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9512" y="0"/>
            <a:ext cx="8472488" cy="6476976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19509" y="1443881"/>
            <a:ext cx="8472487" cy="831804"/>
          </a:xfrm>
          <a:solidFill>
            <a:schemeClr val="bg1">
              <a:alpha val="80000"/>
            </a:schemeClr>
          </a:solidFill>
        </p:spPr>
        <p:txBody>
          <a:bodyPr wrap="square" rIns="540000" anchor="b">
            <a:spAutoFit/>
          </a:bodyPr>
          <a:lstStyle>
            <a:lvl1pPr algn="l">
              <a:defRPr sz="4800" b="1">
                <a:effectLst>
                  <a:glow rad="127000">
                    <a:schemeClr val="tx1">
                      <a:alpha val="10000"/>
                    </a:schemeClr>
                  </a:glow>
                  <a:outerShdw blurRad="457200" algn="ctr" rotWithShape="0">
                    <a:schemeClr val="bg1"/>
                  </a:outerShdw>
                </a:effectLst>
              </a:defRPr>
            </a:lvl1pPr>
          </a:lstStyle>
          <a:p>
            <a:r>
              <a:rPr lang="en-GB" dirty="0"/>
              <a:t>Main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19513" y="2191109"/>
            <a:ext cx="8472487" cy="998600"/>
          </a:xfrm>
          <a:solidFill>
            <a:schemeClr val="bg1">
              <a:alpha val="80000"/>
            </a:schemeClr>
          </a:solidFill>
        </p:spPr>
        <p:txBody>
          <a:bodyPr rIns="54000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Select to edit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B4CF10C-5E39-BB19-2DB3-1D13053A53E1}"/>
              </a:ext>
            </a:extLst>
          </p:cNvPr>
          <p:cNvCxnSpPr>
            <a:cxnSpLocks/>
          </p:cNvCxnSpPr>
          <p:nvPr userDrawn="1"/>
        </p:nvCxnSpPr>
        <p:spPr>
          <a:xfrm>
            <a:off x="3719513" y="2310019"/>
            <a:ext cx="821738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18">
            <a:extLst>
              <a:ext uri="{FF2B5EF4-FFF2-40B4-BE49-F238E27FC236}">
                <a16:creationId xmlns:a16="http://schemas.microsoft.com/office/drawing/2014/main" id="{13038954-3CEB-924C-CF81-40FEA3E362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02222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9">
            <a:extLst>
              <a:ext uri="{FF2B5EF4-FFF2-40B4-BE49-F238E27FC236}">
                <a16:creationId xmlns:a16="http://schemas.microsoft.com/office/drawing/2014/main" id="{1648472A-2271-787F-A006-858A50204F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B8C2A015-4995-C35F-FA07-DFDA2A70A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8971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81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3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5CB52BD-C64B-9B28-6053-45980D00384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19513" y="-1"/>
            <a:ext cx="8462962" cy="6476984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49270CA-DD98-F53B-B045-DA536969E2D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19513" y="0"/>
            <a:ext cx="8463251" cy="6476983"/>
          </a:xfrm>
        </p:spPr>
        <p:txBody>
          <a:bodyPr tIns="1440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Tx/>
              <a:buSzPct val="125000"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Select to edit or choose centre icon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19513" y="0"/>
            <a:ext cx="8472487" cy="1201480"/>
          </a:xfrm>
        </p:spPr>
        <p:txBody>
          <a:bodyPr lIns="251999" rIns="720000" anchor="b" anchorCtr="0"/>
          <a:lstStyle>
            <a:lvl1pPr>
              <a:defRPr sz="3600"/>
            </a:lvl1pPr>
          </a:lstStyle>
          <a:p>
            <a:r>
              <a:rPr lang="en-GB" dirty="0"/>
              <a:t>Select to edit title</a:t>
            </a:r>
            <a:endParaRPr lang="en-US" dirty="0"/>
          </a:p>
        </p:txBody>
      </p:sp>
      <p:sp>
        <p:nvSpPr>
          <p:cNvPr id="7" name="Slide Number Placeholder 18">
            <a:extLst>
              <a:ext uri="{FF2B5EF4-FFF2-40B4-BE49-F238E27FC236}">
                <a16:creationId xmlns:a16="http://schemas.microsoft.com/office/drawing/2014/main" id="{2801821C-EFBF-BB42-9915-BF43EB62AF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02222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CCF66912-8CBA-28FB-718B-C436A7084E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E0980AF1-04B5-DB09-0B96-958300915F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8971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18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E45BB2B1-39B4-6846-A714-15ADE977B3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9513" y="-1"/>
            <a:ext cx="8472487" cy="6858002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19513" y="3761099"/>
            <a:ext cx="8472487" cy="780636"/>
          </a:xfrm>
        </p:spPr>
        <p:txBody>
          <a:bodyPr wrap="square" rIns="540000" anchor="b">
            <a:spAutoFit/>
          </a:bodyPr>
          <a:lstStyle>
            <a:lvl1pPr>
              <a:defRPr sz="4400" b="1">
                <a:effectLst>
                  <a:glow rad="127000">
                    <a:schemeClr val="tx1">
                      <a:alpha val="10000"/>
                    </a:schemeClr>
                  </a:glow>
                  <a:outerShdw blurRad="457200" algn="ctr" rotWithShape="0">
                    <a:schemeClr val="bg1"/>
                  </a:outerShdw>
                </a:effectLst>
              </a:defRPr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719513" y="4477109"/>
            <a:ext cx="8472487" cy="1036243"/>
          </a:xfrm>
        </p:spPr>
        <p:txBody>
          <a:bodyPr rIns="54000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Select to edit summary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734798-2AEC-33E6-8A26-AC885CE7D24A}"/>
              </a:ext>
            </a:extLst>
          </p:cNvPr>
          <p:cNvCxnSpPr>
            <a:cxnSpLocks/>
          </p:cNvCxnSpPr>
          <p:nvPr userDrawn="1"/>
        </p:nvCxnSpPr>
        <p:spPr>
          <a:xfrm>
            <a:off x="3719513" y="4561201"/>
            <a:ext cx="821738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18">
            <a:extLst>
              <a:ext uri="{FF2B5EF4-FFF2-40B4-BE49-F238E27FC236}">
                <a16:creationId xmlns:a16="http://schemas.microsoft.com/office/drawing/2014/main" id="{3608905A-CB9A-4CBE-9397-506B78CBA9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02222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19">
            <a:extLst>
              <a:ext uri="{FF2B5EF4-FFF2-40B4-BE49-F238E27FC236}">
                <a16:creationId xmlns:a16="http://schemas.microsoft.com/office/drawing/2014/main" id="{27314C29-C775-4023-3F06-FBF4B73B80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198D830C-F04B-0E3B-4ACB-C52F6D06EE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8971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15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3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8278D8C7-8DD7-0BB5-4F0F-4AA0563E99C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78988" y="0"/>
            <a:ext cx="8413011" cy="6476983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3901C-07A5-7A4D-8D51-68D836DF42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3719511" cy="1202972"/>
          </a:xfrm>
        </p:spPr>
        <p:txBody>
          <a:bodyPr lIns="360000" tIns="288000" rIns="360000" anchor="t" anchorCtr="0">
            <a:spAutoFit/>
          </a:bodyPr>
          <a:lstStyle>
            <a:lvl1pPr algn="r">
              <a:defRPr sz="3200"/>
            </a:lvl1pPr>
          </a:lstStyle>
          <a:p>
            <a:r>
              <a:rPr lang="en-GB" dirty="0"/>
              <a:t>Select to edit section list title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F039EB-9A1F-AD4C-9C6E-3E09F7D2960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78988" y="0"/>
            <a:ext cx="8413012" cy="6476983"/>
          </a:xfrm>
        </p:spPr>
        <p:txBody>
          <a:bodyPr lIns="360000" rIns="540000" anchor="t" anchorCtr="0"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 dirty="0"/>
              <a:t>Select to edit or choose centre icon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B8987AD-C4C7-3A4F-939C-D708C51C09A2}"/>
              </a:ext>
            </a:extLst>
          </p:cNvPr>
          <p:cNvCxnSpPr/>
          <p:nvPr userDrawn="1"/>
        </p:nvCxnSpPr>
        <p:spPr>
          <a:xfrm flipV="1">
            <a:off x="3749249" y="-1"/>
            <a:ext cx="0" cy="23912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8">
            <a:extLst>
              <a:ext uri="{FF2B5EF4-FFF2-40B4-BE49-F238E27FC236}">
                <a16:creationId xmlns:a16="http://schemas.microsoft.com/office/drawing/2014/main" id="{E1642BBE-E019-BD0B-4C74-A681323106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02222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19">
            <a:extLst>
              <a:ext uri="{FF2B5EF4-FFF2-40B4-BE49-F238E27FC236}">
                <a16:creationId xmlns:a16="http://schemas.microsoft.com/office/drawing/2014/main" id="{EB70AE71-BF3E-F0EB-1DB8-6B531037B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988743B2-93E2-3DB2-D82F-02AC549D40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8971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27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2" grpId="0" animBg="1"/>
      <p:bldP spid="12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16E58C3E-273B-9A49-642A-3B425C58366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9512" y="0"/>
            <a:ext cx="8472488" cy="6476977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-1"/>
            <a:ext cx="12191999" cy="1222743"/>
          </a:xfrm>
        </p:spPr>
        <p:txBody>
          <a:bodyPr lIns="360000"/>
          <a:lstStyle/>
          <a:p>
            <a:r>
              <a:rPr lang="en-GB" dirty="0"/>
              <a:t>Select to edit comparison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719512" y="1253531"/>
            <a:ext cx="4248000" cy="5223444"/>
          </a:xfrm>
        </p:spPr>
        <p:txBody>
          <a:bodyPr lIns="288000" rIns="288000"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dirty="0"/>
              <a:t>Select to edit or choose centre icon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944000" y="1253530"/>
            <a:ext cx="4248000" cy="5223444"/>
          </a:xfrm>
        </p:spPr>
        <p:txBody>
          <a:bodyPr lIns="288000" rIns="288000"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dirty="0"/>
              <a:t>Select to edit or choose centre icon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00B9F71-3FA4-DA7A-7D55-7F984EF1F3F7}"/>
              </a:ext>
            </a:extLst>
          </p:cNvPr>
          <p:cNvCxnSpPr>
            <a:cxnSpLocks/>
          </p:cNvCxnSpPr>
          <p:nvPr userDrawn="1"/>
        </p:nvCxnSpPr>
        <p:spPr>
          <a:xfrm>
            <a:off x="0" y="1253534"/>
            <a:ext cx="1193689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4862E25A-9B57-F913-DB4F-05C9F65ADF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02222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607737C3-A856-3748-B17F-FDBACE1CAFD6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0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B45FC2C2-3CEB-920E-0F49-F3365342C1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8971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24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2" grpId="0" animBg="1"/>
      <p:bldP spid="3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B3867B16-0C8D-E055-6729-19BEDE13C30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50890" y="0"/>
            <a:ext cx="8141110" cy="6476981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-1" y="0"/>
            <a:ext cx="12191999" cy="1162821"/>
          </a:xfrm>
        </p:spPr>
        <p:txBody>
          <a:bodyPr lIns="360000"/>
          <a:lstStyle/>
          <a:p>
            <a:r>
              <a:rPr lang="en-GB" dirty="0"/>
              <a:t>Select to edit comparison title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050890" y="1065009"/>
            <a:ext cx="4079110" cy="5411969"/>
          </a:xfrm>
        </p:spPr>
        <p:txBody>
          <a:bodyPr lIns="360000" rIns="180000"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8124000" y="1065006"/>
            <a:ext cx="4068000" cy="5411969"/>
          </a:xfrm>
        </p:spPr>
        <p:txBody>
          <a:bodyPr lIns="360000" rIns="360000"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552994B-9984-DE2E-F187-2DBAB001A2E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-1" y="1075764"/>
            <a:ext cx="4068000" cy="1497736"/>
          </a:xfrm>
        </p:spPr>
        <p:txBody>
          <a:bodyPr lIns="360000" rIns="180000"/>
          <a:lstStyle>
            <a:lvl1pPr>
              <a:defRPr sz="2400"/>
            </a:lvl1pPr>
            <a:lvl2pPr marL="336550" indent="0">
              <a:buNone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3" name="Slide Number Placeholder 18">
            <a:extLst>
              <a:ext uri="{FF2B5EF4-FFF2-40B4-BE49-F238E27FC236}">
                <a16:creationId xmlns:a16="http://schemas.microsoft.com/office/drawing/2014/main" id="{025CF2DF-723F-47E4-21C8-50BEEE5425C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602222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19">
            <a:extLst>
              <a:ext uri="{FF2B5EF4-FFF2-40B4-BE49-F238E27FC236}">
                <a16:creationId xmlns:a16="http://schemas.microsoft.com/office/drawing/2014/main" id="{3348A89A-E5BB-85EA-3FB4-705AECB284E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0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7487FBD9-BF62-4DBD-002D-AAF5BACAFB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8971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69A7C4F-0D19-DB78-08A2-D3C158E6764F}"/>
              </a:ext>
            </a:extLst>
          </p:cNvPr>
          <p:cNvCxnSpPr>
            <a:cxnSpLocks/>
          </p:cNvCxnSpPr>
          <p:nvPr userDrawn="1"/>
        </p:nvCxnSpPr>
        <p:spPr>
          <a:xfrm>
            <a:off x="-1" y="1192557"/>
            <a:ext cx="1193689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05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E01F6A1-4B78-714C-804C-5EFC10878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9512" y="0"/>
            <a:ext cx="8472487" cy="6440129"/>
          </a:xfrm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>
                <a:effectLst>
                  <a:glow rad="127000">
                    <a:schemeClr val="tx1">
                      <a:alpha val="10000"/>
                    </a:schemeClr>
                  </a:glow>
                  <a:outerShdw blurRad="457200" algn="ctr" rotWithShape="0">
                    <a:schemeClr val="bg1"/>
                  </a:outerShdw>
                </a:effectLst>
              </a:defRPr>
            </a:lvl1pPr>
          </a:lstStyle>
          <a:p>
            <a:r>
              <a:rPr lang="en-GB" dirty="0"/>
              <a:t>Select to edit title</a:t>
            </a:r>
            <a:endParaRPr lang="en-US" dirty="0"/>
          </a:p>
        </p:txBody>
      </p:sp>
      <p:sp>
        <p:nvSpPr>
          <p:cNvPr id="6" name="Slide Number Placeholder 18">
            <a:extLst>
              <a:ext uri="{FF2B5EF4-FFF2-40B4-BE49-F238E27FC236}">
                <a16:creationId xmlns:a16="http://schemas.microsoft.com/office/drawing/2014/main" id="{F2349FBB-3872-B389-7081-10DE1FCA4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02222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19">
            <a:extLst>
              <a:ext uri="{FF2B5EF4-FFF2-40B4-BE49-F238E27FC236}">
                <a16:creationId xmlns:a16="http://schemas.microsoft.com/office/drawing/2014/main" id="{28A2D390-AF56-84FF-9FD5-A939856117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8" name="Footer Placeholder 20">
            <a:extLst>
              <a:ext uri="{FF2B5EF4-FFF2-40B4-BE49-F238E27FC236}">
                <a16:creationId xmlns:a16="http://schemas.microsoft.com/office/drawing/2014/main" id="{E7221779-87DB-A589-9982-1D5D7E133C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8971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94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AEB0CB4-B548-061A-CB66-0F4BAB8D1B4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19512" y="0"/>
            <a:ext cx="8472488" cy="6476981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19513" y="-1"/>
            <a:ext cx="8472486" cy="1222743"/>
          </a:xfrm>
          <a:ln>
            <a:noFill/>
          </a:ln>
        </p:spPr>
        <p:txBody>
          <a:bodyPr rIns="540000"/>
          <a:lstStyle/>
          <a:p>
            <a:r>
              <a:rPr lang="en-GB" dirty="0"/>
              <a:t>Select to edit list title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19514" y="1108040"/>
            <a:ext cx="8472486" cy="5368932"/>
          </a:xfrm>
        </p:spPr>
        <p:txBody>
          <a:bodyPr tIns="180000" rIns="540000">
            <a:noAutofit/>
          </a:bodyPr>
          <a:lstStyle>
            <a:lvl1pPr>
              <a:defRPr lang="en-GB" dirty="0"/>
            </a:lvl1pPr>
            <a:lvl2pPr>
              <a:defRPr lang="en-GB" dirty="0"/>
            </a:lvl2pPr>
            <a:lvl3pPr>
              <a:defRPr lang="en-GB" dirty="0"/>
            </a:lvl3pPr>
            <a:lvl4pPr>
              <a:defRPr lang="en-GB" dirty="0"/>
            </a:lvl4pPr>
            <a:lvl5pPr>
              <a:defRPr lang="en-US" dirty="0"/>
            </a:lvl5pPr>
          </a:lstStyle>
          <a:p>
            <a:pPr lvl="0"/>
            <a:r>
              <a:rPr lang="en-GB" dirty="0"/>
              <a:t>Select to edit or choose centre icon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ACF9AB-9947-E149-B78B-EEEE39EA0C03}"/>
              </a:ext>
            </a:extLst>
          </p:cNvPr>
          <p:cNvCxnSpPr>
            <a:cxnSpLocks/>
          </p:cNvCxnSpPr>
          <p:nvPr userDrawn="1"/>
        </p:nvCxnSpPr>
        <p:spPr>
          <a:xfrm>
            <a:off x="3719512" y="1185357"/>
            <a:ext cx="817745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29748346-39A8-538E-9247-650B2B38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02222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2B539B8D-540F-767A-D9A7-CF62BFBBF3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4E841036-1719-0C06-4E57-85C5E2A44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8971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26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7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8">
            <a:extLst>
              <a:ext uri="{FF2B5EF4-FFF2-40B4-BE49-F238E27FC236}">
                <a16:creationId xmlns:a16="http://schemas.microsoft.com/office/drawing/2014/main" id="{A7C1DD60-E0A6-3FB1-1D31-B0072FBB46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02222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9">
            <a:extLst>
              <a:ext uri="{FF2B5EF4-FFF2-40B4-BE49-F238E27FC236}">
                <a16:creationId xmlns:a16="http://schemas.microsoft.com/office/drawing/2014/main" id="{A734E91A-826D-9432-AF36-10611BEEF0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AE24F6AD-1DBA-88C2-7890-B3E9D474D1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8971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104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540BCDF-5CF5-8491-3E36-48AF33E66E6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19512" y="0"/>
            <a:ext cx="8472488" cy="6476983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8BFA980-3154-FB4B-AC37-7AF2CF21E5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19512" y="0"/>
            <a:ext cx="8472487" cy="6476983"/>
          </a:xfrm>
        </p:spPr>
        <p:txBody>
          <a:bodyPr tIns="720000">
            <a:noAutofit/>
          </a:bodyPr>
          <a:lstStyle/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Slide Number Placeholder 18">
            <a:extLst>
              <a:ext uri="{FF2B5EF4-FFF2-40B4-BE49-F238E27FC236}">
                <a16:creationId xmlns:a16="http://schemas.microsoft.com/office/drawing/2014/main" id="{E2D58091-1439-CD5B-DC66-A2C2FB9E5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02222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19">
            <a:extLst>
              <a:ext uri="{FF2B5EF4-FFF2-40B4-BE49-F238E27FC236}">
                <a16:creationId xmlns:a16="http://schemas.microsoft.com/office/drawing/2014/main" id="{00AA41D2-8BA4-A4E2-907D-C15306DD0A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8" name="Footer Placeholder 20">
            <a:extLst>
              <a:ext uri="{FF2B5EF4-FFF2-40B4-BE49-F238E27FC236}">
                <a16:creationId xmlns:a16="http://schemas.microsoft.com/office/drawing/2014/main" id="{617E3A78-57DB-1C78-BE21-C06B6F148E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8971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9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4" grpId="0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EDD03396-9478-C926-AB6C-37E8F8F72E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76546" y="0"/>
            <a:ext cx="8415454" cy="6476983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6165FBB-492F-4935-E0D5-500D93BB9DA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776546" y="0"/>
            <a:ext cx="8415454" cy="6476983"/>
          </a:xfrm>
        </p:spPr>
        <p:txBody>
          <a:bodyPr>
            <a:noAutofit/>
          </a:bodyPr>
          <a:lstStyle/>
          <a:p>
            <a:pPr lvl="0"/>
            <a:r>
              <a:rPr lang="en-GB" dirty="0"/>
              <a:t>Select to edit text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-1"/>
            <a:ext cx="3719512" cy="1600200"/>
          </a:xfrm>
        </p:spPr>
        <p:txBody>
          <a:bodyPr lIns="360000" tIns="288000" rIns="288000" bIns="288000" anchor="b">
            <a:normAutofit/>
          </a:bodyPr>
          <a:lstStyle>
            <a:lvl1pPr>
              <a:defRPr sz="3200"/>
            </a:lvl1pPr>
          </a:lstStyle>
          <a:p>
            <a:r>
              <a:rPr lang="en-GB" dirty="0"/>
              <a:t>Select to edit caption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" y="1495313"/>
            <a:ext cx="3719512" cy="963510"/>
          </a:xfrm>
        </p:spPr>
        <p:txBody>
          <a:bodyPr lIns="360000" tIns="288000" rIns="28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Select to edit text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2CC8715-9685-F5F5-F73B-3D09E10E4DEF}"/>
              </a:ext>
            </a:extLst>
          </p:cNvPr>
          <p:cNvCxnSpPr>
            <a:cxnSpLocks/>
          </p:cNvCxnSpPr>
          <p:nvPr userDrawn="1"/>
        </p:nvCxnSpPr>
        <p:spPr>
          <a:xfrm flipV="1">
            <a:off x="3741815" y="-1"/>
            <a:ext cx="0" cy="245882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58CAB30-DA6C-ADEB-C016-D8E8B37A4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02222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4142AD86-D7B2-7BD4-6926-4AE12F17D49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5147283A-CC64-7A5C-4F47-E869A1D2D5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8971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98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4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719512" y="0"/>
            <a:ext cx="8472487" cy="6430297"/>
          </a:xfrm>
        </p:spPr>
        <p:txBody>
          <a:bodyPr lIns="108000" tIns="108000" rIns="108000" anchor="b" anchorCtr="0"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788275" y="-1"/>
            <a:ext cx="4403724" cy="1600200"/>
          </a:xfrm>
        </p:spPr>
        <p:txBody>
          <a:bodyPr lIns="360000" tIns="288000" rIns="540000" bIns="288000" anchor="b">
            <a:normAutofit/>
          </a:bodyPr>
          <a:lstStyle>
            <a:lvl1pPr algn="r">
              <a:defRPr sz="3200"/>
            </a:lvl1pPr>
          </a:lstStyle>
          <a:p>
            <a:r>
              <a:rPr lang="en-GB" dirty="0"/>
              <a:t>Select to edit picture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788275" y="1484555"/>
            <a:ext cx="4403725" cy="974268"/>
          </a:xfrm>
        </p:spPr>
        <p:txBody>
          <a:bodyPr lIns="360000" rIns="540000"/>
          <a:lstStyle>
            <a:lvl1pPr marL="0" indent="0" algn="r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Select to edit text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14A8B180-0827-498D-DFDB-F3AB95A2E9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02222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8FA8D382-A372-4BC8-A83F-AD2D45DE2F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3DE1E4F1-73B9-E376-8F3C-70F0047CB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8971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36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88275" y="0"/>
            <a:ext cx="4403725" cy="6449961"/>
          </a:xfrm>
        </p:spPr>
        <p:txBody>
          <a:bodyPr lIns="108000" tIns="108000" rIns="108000" anchor="b" anchorCtr="0"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35081" y="4154017"/>
            <a:ext cx="4043362" cy="1369533"/>
          </a:xfrm>
        </p:spPr>
        <p:txBody>
          <a:bodyPr wrap="square" lIns="360000" tIns="288000" rIns="180000" bIns="288000" anchor="b">
            <a:spAutoFit/>
          </a:bodyPr>
          <a:lstStyle>
            <a:lvl1pPr>
              <a:defRPr sz="3200"/>
            </a:lvl1pPr>
          </a:lstStyle>
          <a:p>
            <a:r>
              <a:rPr lang="en-GB" dirty="0"/>
              <a:t>Select to edit quote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735081" y="5523550"/>
            <a:ext cx="4043362" cy="931327"/>
          </a:xfrm>
        </p:spPr>
        <p:txBody>
          <a:bodyPr lIns="360000" rIns="180000"/>
          <a:lstStyle>
            <a:lvl1pPr marL="0" indent="0" algn="r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Attribution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D0DF0677-A2DF-A01B-4A29-99FE65808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02222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9549D38E-C9D7-81B5-E3BC-2B1050C68B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B1046A61-0504-EB87-C2D1-73ACCE815F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8971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9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18">
            <a:extLst>
              <a:ext uri="{FF2B5EF4-FFF2-40B4-BE49-F238E27FC236}">
                <a16:creationId xmlns:a16="http://schemas.microsoft.com/office/drawing/2014/main" id="{71AA589F-A2E6-3C33-5280-5F8A034EEF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02222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19">
            <a:extLst>
              <a:ext uri="{FF2B5EF4-FFF2-40B4-BE49-F238E27FC236}">
                <a16:creationId xmlns:a16="http://schemas.microsoft.com/office/drawing/2014/main" id="{FE05E0C7-E96E-70C8-6424-4CB127AF55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75A5099C-6CB5-E04F-A857-197B992355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8971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38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8274" y="0"/>
            <a:ext cx="2365920" cy="685800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23676" y="-2"/>
            <a:ext cx="2964598" cy="6858002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 </a:t>
            </a:r>
            <a:endParaRPr lang="en-US" dirty="0"/>
          </a:p>
        </p:txBody>
      </p:sp>
      <p:sp>
        <p:nvSpPr>
          <p:cNvPr id="7" name="Slide Number Placeholder 18">
            <a:extLst>
              <a:ext uri="{FF2B5EF4-FFF2-40B4-BE49-F238E27FC236}">
                <a16:creationId xmlns:a16="http://schemas.microsoft.com/office/drawing/2014/main" id="{0D342754-A395-A2CB-D8B9-5B23070249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02222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19">
            <a:extLst>
              <a:ext uri="{FF2B5EF4-FFF2-40B4-BE49-F238E27FC236}">
                <a16:creationId xmlns:a16="http://schemas.microsoft.com/office/drawing/2014/main" id="{603F2B13-A88A-60C5-513B-11ED8622FB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A33980AE-BD6D-CBD4-82C6-CB30EAFDBC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8971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3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987A4DC-F429-F34B-A702-375914C42D9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724900" cy="6858002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1160219"/>
            <a:ext cx="8724900" cy="887203"/>
          </a:xfrm>
          <a:solidFill>
            <a:schemeClr val="bg1">
              <a:alpha val="80000"/>
            </a:schemeClr>
          </a:solidFill>
        </p:spPr>
        <p:txBody>
          <a:bodyPr wrap="square" rIns="540000" anchor="b">
            <a:spAutoFit/>
          </a:bodyPr>
          <a:lstStyle>
            <a:lvl1pPr algn="r">
              <a:defRPr sz="4800" b="1">
                <a:effectLst>
                  <a:glow rad="127000">
                    <a:schemeClr val="tx1">
                      <a:alpha val="10000"/>
                    </a:schemeClr>
                  </a:glow>
                  <a:outerShdw blurRad="457200" algn="ctr" rotWithShape="0">
                    <a:schemeClr val="bg1"/>
                  </a:outerShdw>
                </a:effectLst>
              </a:defRPr>
            </a:lvl1pPr>
          </a:lstStyle>
          <a:p>
            <a:r>
              <a:rPr lang="en-GB" dirty="0"/>
              <a:t> Main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-1" y="1957892"/>
            <a:ext cx="8724900" cy="946537"/>
          </a:xfrm>
          <a:solidFill>
            <a:schemeClr val="bg1">
              <a:alpha val="80000"/>
            </a:schemeClr>
          </a:solidFill>
        </p:spPr>
        <p:txBody>
          <a:bodyPr tIns="180000" rIns="540000"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Select to edit summary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AEF7937-DB4A-711E-86AE-53F4141BEF2D}"/>
              </a:ext>
            </a:extLst>
          </p:cNvPr>
          <p:cNvCxnSpPr>
            <a:cxnSpLocks/>
          </p:cNvCxnSpPr>
          <p:nvPr userDrawn="1"/>
        </p:nvCxnSpPr>
        <p:spPr>
          <a:xfrm>
            <a:off x="-1" y="1957892"/>
            <a:ext cx="872490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18">
            <a:extLst>
              <a:ext uri="{FF2B5EF4-FFF2-40B4-BE49-F238E27FC236}">
                <a16:creationId xmlns:a16="http://schemas.microsoft.com/office/drawing/2014/main" id="{C201E883-BB61-B829-F892-D809D41674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19">
            <a:extLst>
              <a:ext uri="{FF2B5EF4-FFF2-40B4-BE49-F238E27FC236}">
                <a16:creationId xmlns:a16="http://schemas.microsoft.com/office/drawing/2014/main" id="{52978C7B-9760-5A48-0C22-33C6069E42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D118ADC3-4423-EB2A-39B7-0FAB48BFC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95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3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3CA5FF16-1B69-4020-4434-CB6A8622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724900" cy="6476983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201480"/>
          </a:xfrm>
        </p:spPr>
        <p:txBody>
          <a:bodyPr lIns="540000" rIns="720000" anchor="b" anchorCtr="0"/>
          <a:lstStyle>
            <a:lvl1pPr>
              <a:defRPr sz="3600"/>
            </a:lvl1pPr>
          </a:lstStyle>
          <a:p>
            <a:r>
              <a:rPr lang="en-GB" dirty="0"/>
              <a:t>Select to edit title</a:t>
            </a:r>
            <a:endParaRPr lang="en-US" dirty="0"/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E654A0DA-A205-7761-A8C2-E9521E6749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DFE2E1E5-0F1B-B658-3DF6-5F9CDC1EF2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9C90C822-3F9E-6630-7924-6A1897943D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C474851-FAD9-D230-380C-BB66061E846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0" y="1118796"/>
            <a:ext cx="8740775" cy="5358187"/>
          </a:xfrm>
        </p:spPr>
        <p:txBody>
          <a:bodyPr>
            <a:noAutofit/>
          </a:bodyPr>
          <a:lstStyle/>
          <a:p>
            <a:pPr lvl="0"/>
            <a:r>
              <a:rPr lang="en-GB" dirty="0"/>
              <a:t>Select to edit text or choose centre icon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13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E45BB2B1-39B4-6846-A714-15ADE977B3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724900" cy="6858002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-9526" y="3700484"/>
            <a:ext cx="8734426" cy="831419"/>
          </a:xfrm>
        </p:spPr>
        <p:txBody>
          <a:bodyPr wrap="square" rIns="540000" anchor="b">
            <a:spAutoFit/>
          </a:bodyPr>
          <a:lstStyle>
            <a:lvl1pPr>
              <a:defRPr sz="4400" b="1">
                <a:effectLst>
                  <a:glow rad="127000">
                    <a:schemeClr val="tx1">
                      <a:alpha val="10000"/>
                    </a:schemeClr>
                  </a:glow>
                  <a:outerShdw blurRad="457200" algn="ctr" rotWithShape="0">
                    <a:schemeClr val="bg1"/>
                  </a:outerShdw>
                </a:effectLst>
              </a:defRPr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-14289" y="4487499"/>
            <a:ext cx="8743951" cy="804969"/>
          </a:xfrm>
        </p:spPr>
        <p:txBody>
          <a:bodyPr tIns="180000" rIns="54000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Select to edit summary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60DD179-314E-4D6A-73E9-03833A571002}"/>
              </a:ext>
            </a:extLst>
          </p:cNvPr>
          <p:cNvCxnSpPr>
            <a:cxnSpLocks/>
          </p:cNvCxnSpPr>
          <p:nvPr userDrawn="1"/>
        </p:nvCxnSpPr>
        <p:spPr>
          <a:xfrm>
            <a:off x="4762" y="4494249"/>
            <a:ext cx="872490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18">
            <a:extLst>
              <a:ext uri="{FF2B5EF4-FFF2-40B4-BE49-F238E27FC236}">
                <a16:creationId xmlns:a16="http://schemas.microsoft.com/office/drawing/2014/main" id="{E88BE69B-7935-F809-151F-80A15D896C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19">
            <a:extLst>
              <a:ext uri="{FF2B5EF4-FFF2-40B4-BE49-F238E27FC236}">
                <a16:creationId xmlns:a16="http://schemas.microsoft.com/office/drawing/2014/main" id="{8C24463E-515F-F6DD-571F-A5ED0CC90D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FECF5099-F698-D9CE-629F-69B8AEF1F2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14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3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4BF8F27-CCB7-4271-E027-ED8F1C3F11A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8724900" cy="6476983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3901C-07A5-7A4D-8D51-68D836DF42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3756026" cy="1289150"/>
          </a:xfrm>
        </p:spPr>
        <p:txBody>
          <a:bodyPr wrap="square" lIns="360000" tIns="288000" rIns="360000" anchor="t" anchorCtr="0">
            <a:spAutoFit/>
          </a:bodyPr>
          <a:lstStyle>
            <a:lvl1pPr algn="r">
              <a:defRPr sz="3200"/>
            </a:lvl1pPr>
          </a:lstStyle>
          <a:p>
            <a:r>
              <a:rPr lang="en-GB" dirty="0"/>
              <a:t>Select to edit section list title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4D2EE11-A2B6-E99B-6642-ACEC3FA885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79117" y="0"/>
            <a:ext cx="5045785" cy="988843"/>
          </a:xfrm>
          <a:solidFill>
            <a:schemeClr val="bg1">
              <a:alpha val="79554"/>
            </a:schemeClr>
          </a:solidFill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lang="en-GB" sz="2400" dirty="0"/>
            </a:lvl1pPr>
          </a:lstStyle>
          <a:p>
            <a:pPr lvl="0"/>
            <a:r>
              <a:rPr lang="en-GB" dirty="0"/>
              <a:t>Click to edit list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B8987AD-C4C7-3A4F-939C-D708C51C09A2}"/>
              </a:ext>
            </a:extLst>
          </p:cNvPr>
          <p:cNvCxnSpPr/>
          <p:nvPr userDrawn="1"/>
        </p:nvCxnSpPr>
        <p:spPr>
          <a:xfrm flipV="1">
            <a:off x="3778104" y="0"/>
            <a:ext cx="0" cy="23912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8">
            <a:extLst>
              <a:ext uri="{FF2B5EF4-FFF2-40B4-BE49-F238E27FC236}">
                <a16:creationId xmlns:a16="http://schemas.microsoft.com/office/drawing/2014/main" id="{BE98AFFD-6D08-0E3D-D909-0E62A0972F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869C0B51-65BA-36DE-B9DC-CF5FCFDD53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54E0F82F-A7BA-A2BB-1777-6948145583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99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5251D27-C737-A9E6-B46E-6B27B62CAF7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724900" cy="6459794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360000"/>
          <a:lstStyle/>
          <a:p>
            <a:r>
              <a:rPr lang="en-GB" dirty="0"/>
              <a:t>Select to edit comparison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139388"/>
            <a:ext cx="4367213" cy="5320406"/>
          </a:xfrm>
        </p:spPr>
        <p:txBody>
          <a:bodyPr lIns="360000" rIns="180000"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317500" indent="0">
              <a:buNone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dirty="0"/>
              <a:t>Select to edit or choose centre icon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357686" y="1129554"/>
            <a:ext cx="4367213" cy="5347427"/>
          </a:xfrm>
        </p:spPr>
        <p:txBody>
          <a:bodyPr lIns="360000" rIns="180000"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317500" indent="0">
              <a:buNone/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dirty="0"/>
              <a:t>Select to edit or choose centre icon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3B0C1F2-041D-B136-8350-257E58661C44}"/>
              </a:ext>
            </a:extLst>
          </p:cNvPr>
          <p:cNvCxnSpPr>
            <a:cxnSpLocks/>
          </p:cNvCxnSpPr>
          <p:nvPr userDrawn="1"/>
        </p:nvCxnSpPr>
        <p:spPr>
          <a:xfrm>
            <a:off x="4762" y="1237610"/>
            <a:ext cx="872013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18722012-5177-1215-A340-D432F4F4A6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9CDE4182-14CD-D2FD-4AE8-4EC8F255C5B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0621BB3B-64F2-9578-AB85-0CB8C8D6B4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04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3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511F0AB9-0652-3AF1-916F-1D15058A38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724900" cy="6476978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1307"/>
          </a:xfrm>
        </p:spPr>
        <p:txBody>
          <a:bodyPr lIns="360000"/>
          <a:lstStyle/>
          <a:p>
            <a:r>
              <a:rPr lang="en-GB" dirty="0"/>
              <a:t>Select to edit comparison title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0" y="1086522"/>
            <a:ext cx="4367213" cy="5390448"/>
          </a:xfrm>
        </p:spPr>
        <p:txBody>
          <a:bodyPr lIns="360000" rIns="180000"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lang="en-GB" sz="2400" dirty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367213" y="1086523"/>
            <a:ext cx="4357687" cy="5392936"/>
          </a:xfrm>
        </p:spPr>
        <p:txBody>
          <a:bodyPr lIns="360000" rIns="180000"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lang="en-US" sz="2400" dirty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dirty="0"/>
              <a:t>Select to edit or choose centre icon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1C6601C-25AB-8028-FA6A-7C727029E92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724900" y="1086522"/>
            <a:ext cx="3467100" cy="1210121"/>
          </a:xfrm>
        </p:spPr>
        <p:txBody>
          <a:bodyPr lIns="360000" rIns="360000"/>
          <a:lstStyle>
            <a:lvl1pPr marL="6350" indent="0">
              <a:tabLst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dirty="0"/>
              <a:t>Select to edit or choose centre icon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24437E2-C3EC-3150-E4FB-6A802A7F8A5D}"/>
              </a:ext>
            </a:extLst>
          </p:cNvPr>
          <p:cNvCxnSpPr>
            <a:cxnSpLocks/>
          </p:cNvCxnSpPr>
          <p:nvPr userDrawn="1"/>
        </p:nvCxnSpPr>
        <p:spPr>
          <a:xfrm>
            <a:off x="4762" y="1202095"/>
            <a:ext cx="872013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18">
            <a:extLst>
              <a:ext uri="{FF2B5EF4-FFF2-40B4-BE49-F238E27FC236}">
                <a16:creationId xmlns:a16="http://schemas.microsoft.com/office/drawing/2014/main" id="{E7276FC8-A4C4-86EF-4747-B7903095DA1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19">
            <a:extLst>
              <a:ext uri="{FF2B5EF4-FFF2-40B4-BE49-F238E27FC236}">
                <a16:creationId xmlns:a16="http://schemas.microsoft.com/office/drawing/2014/main" id="{0563B45C-3930-943C-33A8-5E241EC102C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55EA3868-93A8-51CC-93EA-0F8D68D83E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8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E01F6A1-4B78-714C-804C-5EFC10878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724900" cy="6440129"/>
          </a:xfrm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 b="0">
                <a:effectLst>
                  <a:glow rad="127000">
                    <a:schemeClr val="tx1">
                      <a:alpha val="10000"/>
                    </a:schemeClr>
                  </a:glow>
                  <a:outerShdw blurRad="457200" algn="ctr" rotWithShape="0">
                    <a:schemeClr val="bg1"/>
                  </a:outerShdw>
                </a:effectLst>
              </a:defRPr>
            </a:lvl1pPr>
          </a:lstStyle>
          <a:p>
            <a:r>
              <a:rPr lang="en-GB" dirty="0"/>
              <a:t>Select to edit title</a:t>
            </a:r>
            <a:endParaRPr lang="en-US" dirty="0"/>
          </a:p>
        </p:txBody>
      </p:sp>
      <p:sp>
        <p:nvSpPr>
          <p:cNvPr id="6" name="Slide Number Placeholder 18">
            <a:extLst>
              <a:ext uri="{FF2B5EF4-FFF2-40B4-BE49-F238E27FC236}">
                <a16:creationId xmlns:a16="http://schemas.microsoft.com/office/drawing/2014/main" id="{93377C5F-DF8D-545D-F6AB-0D15D32C0F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19">
            <a:extLst>
              <a:ext uri="{FF2B5EF4-FFF2-40B4-BE49-F238E27FC236}">
                <a16:creationId xmlns:a16="http://schemas.microsoft.com/office/drawing/2014/main" id="{AE00AF3B-6458-72EC-08B9-8E5DA3DE1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8" name="Footer Placeholder 20">
            <a:extLst>
              <a:ext uri="{FF2B5EF4-FFF2-40B4-BE49-F238E27FC236}">
                <a16:creationId xmlns:a16="http://schemas.microsoft.com/office/drawing/2014/main" id="{7CF236E7-2B3E-1511-D2B5-E876A67AD9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45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78384FAE-DF71-B58A-51F6-0D93F552EBA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724900" cy="6476983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8724900" cy="1222743"/>
          </a:xfrm>
          <a:ln>
            <a:noFill/>
          </a:ln>
        </p:spPr>
        <p:txBody>
          <a:bodyPr rIns="540000"/>
          <a:lstStyle/>
          <a:p>
            <a:r>
              <a:rPr lang="en-GB" dirty="0"/>
              <a:t>Select to edit list title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1140311"/>
            <a:ext cx="8724900" cy="5336672"/>
          </a:xfrm>
        </p:spPr>
        <p:txBody>
          <a:bodyPr tIns="180000" rIns="540000">
            <a:noAutofit/>
          </a:bodyPr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 dirty="0"/>
              <a:t>Select to edit list or choose centre icon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ACF9AB-9947-E149-B78B-EEEE39EA0C03}"/>
              </a:ext>
            </a:extLst>
          </p:cNvPr>
          <p:cNvCxnSpPr>
            <a:cxnSpLocks/>
          </p:cNvCxnSpPr>
          <p:nvPr userDrawn="1"/>
        </p:nvCxnSpPr>
        <p:spPr>
          <a:xfrm>
            <a:off x="0" y="1151537"/>
            <a:ext cx="87249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322DCC4B-FB59-2A8E-BC80-808C7D792E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746DE5AB-9A1F-E1E9-A9DC-C9ED61D959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1" name="Footer Placeholder 20">
            <a:extLst>
              <a:ext uri="{FF2B5EF4-FFF2-40B4-BE49-F238E27FC236}">
                <a16:creationId xmlns:a16="http://schemas.microsoft.com/office/drawing/2014/main" id="{3F356847-B2F1-8B51-868B-1399BBB68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75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7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8">
            <a:extLst>
              <a:ext uri="{FF2B5EF4-FFF2-40B4-BE49-F238E27FC236}">
                <a16:creationId xmlns:a16="http://schemas.microsoft.com/office/drawing/2014/main" id="{923AB188-3338-E16F-4929-1EEBDC397C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19">
            <a:extLst>
              <a:ext uri="{FF2B5EF4-FFF2-40B4-BE49-F238E27FC236}">
                <a16:creationId xmlns:a16="http://schemas.microsoft.com/office/drawing/2014/main" id="{E910670B-1171-31A7-DFA9-5FEBEFA39B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7" name="Footer Placeholder 20">
            <a:extLst>
              <a:ext uri="{FF2B5EF4-FFF2-40B4-BE49-F238E27FC236}">
                <a16:creationId xmlns:a16="http://schemas.microsoft.com/office/drawing/2014/main" id="{5605C35D-B08F-22D8-75E7-537ECA99E7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1436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96FE5192-E0F5-2F64-9A4B-63BBC59D79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8724900" cy="6476983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8BFA980-3154-FB4B-AC37-7AF2CF21E5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0"/>
            <a:ext cx="8724900" cy="6476983"/>
          </a:xfrm>
        </p:spPr>
        <p:txBody>
          <a:bodyPr tIns="720000">
            <a:noAutofit/>
          </a:bodyPr>
          <a:lstStyle/>
          <a:p>
            <a:pPr lvl="0"/>
            <a:r>
              <a:rPr lang="en-GB" dirty="0"/>
              <a:t>Select to edit or choose centre icon</a:t>
            </a:r>
          </a:p>
          <a:p>
            <a:pPr lvl="1"/>
            <a:endParaRPr lang="en-US" dirty="0"/>
          </a:p>
        </p:txBody>
      </p:sp>
      <p:sp>
        <p:nvSpPr>
          <p:cNvPr id="6" name="Slide Number Placeholder 18">
            <a:extLst>
              <a:ext uri="{FF2B5EF4-FFF2-40B4-BE49-F238E27FC236}">
                <a16:creationId xmlns:a16="http://schemas.microsoft.com/office/drawing/2014/main" id="{8521A7BD-D4FC-50C8-243E-C5544359A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19">
            <a:extLst>
              <a:ext uri="{FF2B5EF4-FFF2-40B4-BE49-F238E27FC236}">
                <a16:creationId xmlns:a16="http://schemas.microsoft.com/office/drawing/2014/main" id="{07620DCA-888E-111A-2A8B-3832F6FB5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8" name="Footer Placeholder 20">
            <a:extLst>
              <a:ext uri="{FF2B5EF4-FFF2-40B4-BE49-F238E27FC236}">
                <a16:creationId xmlns:a16="http://schemas.microsoft.com/office/drawing/2014/main" id="{ED6F9B57-5987-99F6-9638-C308AF6DE3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D0607813-1A8C-8952-44A3-44EED6880D4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724900" cy="6476983"/>
          </a:xfrm>
          <a:noFill/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-1" y="0"/>
            <a:ext cx="8724901" cy="6476983"/>
          </a:xfrm>
        </p:spPr>
        <p:txBody>
          <a:bodyPr lIns="4320000" tIns="720000" rIns="360000">
            <a:noAutofit/>
          </a:bodyPr>
          <a:lstStyle>
            <a:lvl1pPr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Select to edit or choose centre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-1"/>
            <a:ext cx="3749247" cy="1600200"/>
          </a:xfrm>
        </p:spPr>
        <p:txBody>
          <a:bodyPr lIns="360000" tIns="288000" rIns="288000" bIns="288000" anchor="b">
            <a:normAutofit/>
          </a:bodyPr>
          <a:lstStyle>
            <a:lvl1pPr>
              <a:defRPr sz="3200"/>
            </a:lvl1pPr>
          </a:lstStyle>
          <a:p>
            <a:r>
              <a:rPr lang="en-GB" dirty="0"/>
              <a:t>Select to edit caption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" y="1495313"/>
            <a:ext cx="3749246" cy="963510"/>
          </a:xfrm>
        </p:spPr>
        <p:txBody>
          <a:bodyPr lIns="360000" tIns="288000" rIns="28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Select to edit text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9C249DD-6336-9E50-F400-0973B57EED90}"/>
              </a:ext>
            </a:extLst>
          </p:cNvPr>
          <p:cNvCxnSpPr>
            <a:cxnSpLocks/>
          </p:cNvCxnSpPr>
          <p:nvPr userDrawn="1"/>
        </p:nvCxnSpPr>
        <p:spPr>
          <a:xfrm flipV="1">
            <a:off x="3771551" y="-1"/>
            <a:ext cx="0" cy="24588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18">
            <a:extLst>
              <a:ext uri="{FF2B5EF4-FFF2-40B4-BE49-F238E27FC236}">
                <a16:creationId xmlns:a16="http://schemas.microsoft.com/office/drawing/2014/main" id="{081463B0-0DC6-62F5-29A1-2653075A09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19">
            <a:extLst>
              <a:ext uri="{FF2B5EF4-FFF2-40B4-BE49-F238E27FC236}">
                <a16:creationId xmlns:a16="http://schemas.microsoft.com/office/drawing/2014/main" id="{D4036B5B-15F3-8CEE-543B-58CA8218BEC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864468D5-CDB7-1D0E-FF92-1D466CEEEB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50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724900" cy="6440130"/>
          </a:xfrm>
        </p:spPr>
        <p:txBody>
          <a:bodyPr lIns="108000" tIns="108000" rIns="108000" anchor="b" anchorCtr="0"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-1"/>
            <a:ext cx="4187825" cy="1600200"/>
          </a:xfrm>
        </p:spPr>
        <p:txBody>
          <a:bodyPr lIns="360000" tIns="288000" rIns="288000" bIns="288000" anchor="b">
            <a:normAutofit/>
          </a:bodyPr>
          <a:lstStyle>
            <a:lvl1pPr>
              <a:defRPr sz="3200"/>
            </a:lvl1pPr>
          </a:lstStyle>
          <a:p>
            <a:r>
              <a:rPr lang="en-GB" dirty="0"/>
              <a:t>Select to edit picture title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0" y="1516828"/>
            <a:ext cx="4187825" cy="941995"/>
          </a:xfrm>
        </p:spPr>
        <p:txBody>
          <a:bodyPr lIns="360000" rIns="28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Select to edit text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15F113B2-7410-0390-9B3D-893CB1B4E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2C44985A-A2CA-FD12-2C19-1613098FE5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53CDB531-A8E7-6304-529D-B4936DC9A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55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4187825" cy="6449962"/>
          </a:xfrm>
        </p:spPr>
        <p:txBody>
          <a:bodyPr lIns="108000" tIns="108000" rIns="108000" anchor="b" anchorCtr="0">
            <a:no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87825" y="4118399"/>
            <a:ext cx="4537075" cy="1468022"/>
          </a:xfrm>
        </p:spPr>
        <p:txBody>
          <a:bodyPr wrap="square" lIns="360000" tIns="288000" rIns="288000" bIns="288000" anchor="b">
            <a:spAutoFit/>
          </a:bodyPr>
          <a:lstStyle>
            <a:lvl1pPr>
              <a:defRPr sz="3200"/>
            </a:lvl1pPr>
          </a:lstStyle>
          <a:p>
            <a:r>
              <a:rPr lang="en-GB" dirty="0"/>
              <a:t>Select to edit quote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187825" y="5586421"/>
            <a:ext cx="4537075" cy="858624"/>
          </a:xfrm>
        </p:spPr>
        <p:txBody>
          <a:bodyPr lIns="360000" rIns="288000"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Attribution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2717A7B3-21BF-AE8B-6202-7A619C1EBF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989254A0-D767-6260-D9F8-ABE0298F04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3BC5E24C-5E9B-FB90-314F-7F208570EA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uiExpand="1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18">
            <a:extLst>
              <a:ext uri="{FF2B5EF4-FFF2-40B4-BE49-F238E27FC236}">
                <a16:creationId xmlns:a16="http://schemas.microsoft.com/office/drawing/2014/main" id="{5F680DEB-E51C-2A0B-C01D-55E9E49B66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19">
            <a:extLst>
              <a:ext uri="{FF2B5EF4-FFF2-40B4-BE49-F238E27FC236}">
                <a16:creationId xmlns:a16="http://schemas.microsoft.com/office/drawing/2014/main" id="{C68D6E86-FBB0-D091-8D2C-24C2E70B1D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434C1A68-20C3-BA6D-0B48-4F2784169C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5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0" y="0"/>
            <a:ext cx="2628900" cy="644012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-2"/>
            <a:ext cx="6096000" cy="643029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18">
            <a:extLst>
              <a:ext uri="{FF2B5EF4-FFF2-40B4-BE49-F238E27FC236}">
                <a16:creationId xmlns:a16="http://schemas.microsoft.com/office/drawing/2014/main" id="{A6D4D925-F29D-E34A-7757-253DECF3DF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19">
            <a:extLst>
              <a:ext uri="{FF2B5EF4-FFF2-40B4-BE49-F238E27FC236}">
                <a16:creationId xmlns:a16="http://schemas.microsoft.com/office/drawing/2014/main" id="{C4C85C9B-342B-803E-D87E-896F29D7E6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9" name="Footer Placeholder 20">
            <a:extLst>
              <a:ext uri="{FF2B5EF4-FFF2-40B4-BE49-F238E27FC236}">
                <a16:creationId xmlns:a16="http://schemas.microsoft.com/office/drawing/2014/main" id="{33A1DAED-886C-5788-2BA3-42BA72BCA8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89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>
        <p:tmplLst>
          <p:tmpl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1.svg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22274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vert="horz" lIns="251999" tIns="108000" rIns="720000" bIns="108000" rtlCol="0" anchor="b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9513" y="1222744"/>
            <a:ext cx="8472487" cy="244507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vert="horz" wrap="square" lIns="251999" tIns="396000" rIns="720000" bIns="288000" rtlCol="0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6ECB817-0AF1-AE50-9183-43B1EF8288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667969" y="6476992"/>
            <a:ext cx="1524031" cy="381008"/>
          </a:xfrm>
          <a:prstGeom prst="rect">
            <a:avLst/>
          </a:prstGeom>
        </p:spPr>
      </p:pic>
      <p:sp>
        <p:nvSpPr>
          <p:cNvPr id="13" name="Slide Number Placeholder 18">
            <a:extLst>
              <a:ext uri="{FF2B5EF4-FFF2-40B4-BE49-F238E27FC236}">
                <a16:creationId xmlns:a16="http://schemas.microsoft.com/office/drawing/2014/main" id="{F7D955E5-62AE-C2DB-B24E-F2082E8A37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02222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19">
            <a:extLst>
              <a:ext uri="{FF2B5EF4-FFF2-40B4-BE49-F238E27FC236}">
                <a16:creationId xmlns:a16="http://schemas.microsoft.com/office/drawing/2014/main" id="{EF8660AF-5E2F-C167-72D1-7DB5E08ECC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5" name="Footer Placeholder 20">
            <a:extLst>
              <a:ext uri="{FF2B5EF4-FFF2-40B4-BE49-F238E27FC236}">
                <a16:creationId xmlns:a16="http://schemas.microsoft.com/office/drawing/2014/main" id="{1641EF34-B65C-3646-170E-679ADFC4FD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08971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860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710" r:id="rId4"/>
    <p:sldLayoutId id="2147483676" r:id="rId5"/>
    <p:sldLayoutId id="2147483677" r:id="rId6"/>
    <p:sldLayoutId id="2147483678" r:id="rId7"/>
    <p:sldLayoutId id="2147483711" r:id="rId8"/>
    <p:sldLayoutId id="2147483679" r:id="rId9"/>
    <p:sldLayoutId id="2147483696" r:id="rId10"/>
    <p:sldLayoutId id="2147483680" r:id="rId11"/>
    <p:sldLayoutId id="2147483681" r:id="rId12"/>
    <p:sldLayoutId id="2147483716" r:id="rId13"/>
    <p:sldLayoutId id="2147483682" r:id="rId14"/>
    <p:sldLayoutId id="2147483683" r:id="rId15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kern="1200">
          <a:solidFill>
            <a:schemeClr val="tx1"/>
          </a:solidFill>
          <a:effectLst>
            <a:glow rad="127000">
              <a:schemeClr val="tx1">
                <a:alpha val="10000"/>
              </a:schemeClr>
            </a:glow>
            <a:outerShdw blurRad="127000" algn="ctr" rotWithShape="0">
              <a:schemeClr val="bg1"/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600"/>
        </a:spcBef>
        <a:buSzPct val="125000"/>
        <a:buFont typeface="Arial" panose="020B0604020202020204" pitchFamily="34" charset="0"/>
        <a:buNone/>
        <a:tabLst/>
        <a:defRPr sz="24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1pPr>
      <a:lvl2pPr marL="623888" indent="-287338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System Font Regular"/>
        <a:buChar char="–"/>
        <a:tabLst/>
        <a:defRPr sz="20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2pPr>
      <a:lvl3pPr marL="808038" indent="-204788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25000"/>
        <a:buFont typeface="Arial" panose="020B0604020202020204" pitchFamily="34" charset="0"/>
        <a:buChar char="•"/>
        <a:tabLst/>
        <a:defRPr sz="20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3pPr>
      <a:lvl4pPr marL="1074738" indent="-23495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System Font Regular"/>
        <a:buChar char="–"/>
        <a:tabLst/>
        <a:defRPr sz="20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4pPr>
      <a:lvl5pPr marL="1289050" indent="-225425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Arial" panose="020B0604020202020204" pitchFamily="34" charset="0"/>
        <a:buChar char="•"/>
        <a:tabLst/>
        <a:defRPr sz="20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133" userDrawn="1">
          <p15:clr>
            <a:srgbClr val="F26B43"/>
          </p15:clr>
        </p15:guide>
        <p15:guide id="3" pos="2343" userDrawn="1">
          <p15:clr>
            <a:srgbClr val="F26B43"/>
          </p15:clr>
        </p15:guide>
        <p15:guide id="4" pos="490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43" y="-1"/>
            <a:ext cx="12192000" cy="1222743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vert="horz" lIns="540000" tIns="108000" rIns="720000" bIns="108000" rtlCol="0" anchor="b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22744"/>
            <a:ext cx="8724900" cy="2628202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vert="horz" wrap="square" lIns="540000" tIns="360000" rIns="720000" bIns="288000" rtlCol="0">
            <a:sp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32A59D3-F2D2-70C7-42DF-455397F1A7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6476992"/>
            <a:ext cx="1524031" cy="381008"/>
          </a:xfrm>
          <a:prstGeom prst="rect">
            <a:avLst/>
          </a:prstGeom>
        </p:spPr>
      </p:pic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C96263D3-D75C-C37C-D5D3-2E59E5350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19">
            <a:extLst>
              <a:ext uri="{FF2B5EF4-FFF2-40B4-BE49-F238E27FC236}">
                <a16:creationId xmlns:a16="http://schemas.microsoft.com/office/drawing/2014/main" id="{72F3F067-7A1A-7EB4-16B1-1BA34B8D94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13" name="Footer Placeholder 20">
            <a:extLst>
              <a:ext uri="{FF2B5EF4-FFF2-40B4-BE49-F238E27FC236}">
                <a16:creationId xmlns:a16="http://schemas.microsoft.com/office/drawing/2014/main" id="{D6E1E380-FF79-56AC-BE7A-FBEECE7B5D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470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effectLst>
            <a:glow rad="127000">
              <a:schemeClr val="tx1">
                <a:alpha val="10000"/>
              </a:schemeClr>
            </a:glow>
            <a:outerShdw blurRad="127000" algn="ctr" rotWithShape="0">
              <a:schemeClr val="bg1"/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600"/>
        </a:spcBef>
        <a:buSzPct val="125000"/>
        <a:buFont typeface="Arial" panose="020B0604020202020204" pitchFamily="34" charset="0"/>
        <a:buNone/>
        <a:tabLst/>
        <a:defRPr sz="28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1pPr>
      <a:lvl2pPr marL="582613" indent="-265113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–"/>
        <a:tabLst/>
        <a:defRPr sz="24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2pPr>
      <a:lvl3pPr marL="849313" indent="-266700" algn="l" defTabSz="914400" rtl="0" eaLnBrk="1" latinLnBrk="0" hangingPunct="1">
        <a:lnSpc>
          <a:spcPct val="90000"/>
        </a:lnSpc>
        <a:spcBef>
          <a:spcPts val="500"/>
        </a:spcBef>
        <a:buSzPct val="125000"/>
        <a:buFont typeface="Arial" panose="020B0604020202020204" pitchFamily="34" charset="0"/>
        <a:buChar char="•"/>
        <a:tabLst/>
        <a:defRPr sz="24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3pPr>
      <a:lvl4pPr marL="1074738" indent="-23495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System Font Regular"/>
        <a:buChar char="–"/>
        <a:tabLst/>
        <a:defRPr sz="24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4pPr>
      <a:lvl5pPr marL="1289050" indent="-225425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tabLst/>
        <a:defRPr sz="2400" b="0" i="0" kern="1200">
          <a:solidFill>
            <a:schemeClr val="tx1"/>
          </a:solidFill>
          <a:effectLst>
            <a:outerShdw blurRad="127000" algn="ctr" rotWithShape="0">
              <a:schemeClr val="bg1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6" userDrawn="1">
          <p15:clr>
            <a:srgbClr val="F26B43"/>
          </p15:clr>
        </p15:guide>
        <p15:guide id="2" pos="5133" userDrawn="1">
          <p15:clr>
            <a:srgbClr val="F26B43"/>
          </p15:clr>
        </p15:guide>
        <p15:guide id="3" pos="2751" userDrawn="1">
          <p15:clr>
            <a:srgbClr val="F26B43"/>
          </p15:clr>
        </p15:guide>
        <p15:guide id="4" pos="5496" userDrawn="1">
          <p15:clr>
            <a:srgbClr val="F26B43"/>
          </p15:clr>
        </p15:guide>
        <p15:guide id="5" pos="23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64E61BFB-9D10-B1B2-94CA-766329E843A2}"/>
              </a:ext>
            </a:extLst>
          </p:cNvPr>
          <p:cNvGrpSpPr/>
          <p:nvPr/>
        </p:nvGrpSpPr>
        <p:grpSpPr>
          <a:xfrm>
            <a:off x="3685921" y="1988266"/>
            <a:ext cx="4525064" cy="2635246"/>
            <a:chOff x="1184855" y="3689967"/>
            <a:chExt cx="4668693" cy="263524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5557CB3-5605-DD42-A3A0-576206B2E503}"/>
                </a:ext>
              </a:extLst>
            </p:cNvPr>
            <p:cNvSpPr txBox="1"/>
            <p:nvPr/>
          </p:nvSpPr>
          <p:spPr>
            <a:xfrm>
              <a:off x="1184855" y="3689967"/>
              <a:ext cx="4668693" cy="2635246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</p:spPr>
          <p:txBody>
            <a:bodyPr wrap="square" lIns="360000" tIns="360000" rIns="360000" bIns="36000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latin typeface="+mj-lt"/>
                </a:rPr>
                <a:t>         </a:t>
              </a:r>
              <a:r>
                <a:rPr lang="en-US" sz="2400" b="0" dirty="0">
                  <a:latin typeface="+mj-lt"/>
                </a:rPr>
                <a:t>Copyright</a:t>
              </a:r>
              <a:r>
                <a:rPr lang="en-US" sz="2400" b="1" dirty="0">
                  <a:latin typeface="+mj-lt"/>
                </a:rPr>
                <a:t> </a:t>
              </a:r>
              <a:endParaRPr lang="en-US" sz="2000" b="1" dirty="0">
                <a:latin typeface="+mj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2000" dirty="0">
                <a:latin typeface="Calibri" panose="020F0502020204030204" pitchFamily="34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dirty="0"/>
                <a:t>Some of this material may have been copied and communicated to you in accordance with section 113P of the Copyright Act 1968 (Act)</a:t>
              </a:r>
            </a:p>
          </p:txBody>
        </p:sp>
        <p:pic>
          <p:nvPicPr>
            <p:cNvPr id="3" name="Graphic 2" descr="Warning with solid fill">
              <a:extLst>
                <a:ext uri="{FF2B5EF4-FFF2-40B4-BE49-F238E27FC236}">
                  <a16:creationId xmlns:a16="http://schemas.microsoft.com/office/drawing/2014/main" id="{B5C004F1-139C-404B-8D20-24100323AFA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578521" y="4011243"/>
              <a:ext cx="393510" cy="393510"/>
            </a:xfrm>
            <a:prstGeom prst="rect">
              <a:avLst/>
            </a:prstGeom>
          </p:spPr>
        </p:pic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F43544D9-7228-7D48-B011-B36EDE48F306}"/>
                </a:ext>
              </a:extLst>
            </p:cNvPr>
            <p:cNvCxnSpPr>
              <a:cxnSpLocks/>
            </p:cNvCxnSpPr>
            <p:nvPr/>
          </p:nvCxnSpPr>
          <p:spPr>
            <a:xfrm>
              <a:off x="1578521" y="4611532"/>
              <a:ext cx="4185629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855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9E1525-C666-3652-181E-6C7B4E49F2BE}"/>
              </a:ext>
            </a:extLst>
          </p:cNvPr>
          <p:cNvPicPr>
            <a:picLocks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28000" y="0"/>
            <a:ext cx="3564000" cy="648557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5C043B90-6404-1002-C8D4-D8B539B80759}"/>
              </a:ext>
            </a:extLst>
          </p:cNvPr>
          <p:cNvGrpSpPr/>
          <p:nvPr/>
        </p:nvGrpSpPr>
        <p:grpSpPr>
          <a:xfrm>
            <a:off x="3665747" y="0"/>
            <a:ext cx="4943999" cy="6485579"/>
            <a:chOff x="3561961" y="0"/>
            <a:chExt cx="4943999" cy="648557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34C979B-A635-4797-6610-D51C56656A10}"/>
                </a:ext>
              </a:extLst>
            </p:cNvPr>
            <p:cNvSpPr txBox="1"/>
            <p:nvPr/>
          </p:nvSpPr>
          <p:spPr>
            <a:xfrm>
              <a:off x="3561961" y="0"/>
              <a:ext cx="4943999" cy="6485579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</p:spPr>
          <p:txBody>
            <a:bodyPr wrap="square" lIns="540000" tIns="360000" rIns="540000" bIns="360000" rtlCol="0" anchor="ctr" anchorCtr="0">
              <a:noAutofit/>
            </a:bodyPr>
            <a:lstStyle/>
            <a:p>
              <a:pPr lvl="0">
                <a:defRPr/>
              </a:pPr>
              <a:r>
                <a:rPr lang="en-US" sz="2000" dirty="0">
                  <a:latin typeface="+mj-lt"/>
                </a:rPr>
                <a:t>Acknowledgement of Country</a:t>
              </a:r>
              <a:br>
                <a:rPr lang="en-US" dirty="0">
                  <a:latin typeface="Calibri" panose="020F0502020204030204" pitchFamily="34" charset="0"/>
                </a:rPr>
              </a:br>
              <a:br>
                <a:rPr lang="en-US" dirty="0">
                  <a:latin typeface="Calibri" panose="020F0502020204030204" pitchFamily="34" charset="0"/>
                </a:rPr>
              </a:br>
              <a:r>
                <a:rPr lang="en-US" dirty="0">
                  <a:latin typeface="Calibri" panose="020F0502020204030204" pitchFamily="34" charset="0"/>
                </a:rPr>
                <a:t>In the spirit of reconciliation, the University of New England respects ​and acknowledges that its people, programs and facilities are built ​on land, and surrounded by a sense of belonging, both ancient and contemporary, of the world's oldest living culture. In doing so, UNE values and respects Indigenous knowledge systems as a vital part ​of the knowledge capital of Australia.​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dirty="0"/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dirty="0"/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dirty="0"/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dirty="0"/>
            </a:p>
            <a:p>
              <a:r>
                <a:rPr lang="en-AU" sz="1200" dirty="0">
                  <a:cs typeface="Arial" panose="020B0604020202020204" pitchFamily="34" charset="0"/>
                </a:rPr>
                <a:t>Pictured: </a:t>
              </a:r>
              <a:r>
                <a:rPr lang="en-AU" sz="1200" b="1" dirty="0">
                  <a:cs typeface="Arial" panose="020B0604020202020204" pitchFamily="34" charset="0"/>
                </a:rPr>
                <a:t>Warwick Keen</a:t>
              </a:r>
              <a:r>
                <a:rPr lang="en-AU" sz="1200" dirty="0">
                  <a:cs typeface="Arial" panose="020B0604020202020204" pitchFamily="34" charset="0"/>
                </a:rPr>
                <a:t> “Always was, always will be” 2008</a:t>
              </a:r>
            </a:p>
            <a:p>
              <a:r>
                <a:rPr lang="en-AU" sz="1200" dirty="0">
                  <a:cs typeface="Arial" panose="020B0604020202020204" pitchFamily="34" charset="0"/>
                </a:rPr>
                <a:t>Gifted by the artist to UNE in 2008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DC90FBE-FED9-3E7C-5ADA-37CAB1417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66445" y="4633479"/>
              <a:ext cx="734786" cy="48985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4876FBB-D5F9-BD8F-AEA3-13FFC71E3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47272" y="4633479"/>
              <a:ext cx="755404" cy="494339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7EBACCB-EA26-B147-479C-60E27C0285E5}"/>
                </a:ext>
              </a:extLst>
            </p:cNvPr>
            <p:cNvCxnSpPr>
              <a:cxnSpLocks/>
            </p:cNvCxnSpPr>
            <p:nvPr/>
          </p:nvCxnSpPr>
          <p:spPr>
            <a:xfrm>
              <a:off x="4066445" y="1274637"/>
              <a:ext cx="383467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883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0608258-857D-6CCD-3CF7-4AF5148FE3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8D4201-2092-C288-4CA6-9D01F11224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6510A9F-369C-DF72-55AA-18222063A3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267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001276"/>
      </p:ext>
    </p:extLst>
  </p:cSld>
  <p:clrMapOvr>
    <a:masterClrMapping/>
  </p:clrMapOvr>
</p:sld>
</file>

<file path=ppt/theme/theme1.xml><?xml version="1.0" encoding="utf-8"?>
<a:theme xmlns:a="http://schemas.openxmlformats.org/drawingml/2006/main" name="Right Handed">
  <a:themeElements>
    <a:clrScheme name="UNE Dark 1">
      <a:dk1>
        <a:srgbClr val="000000"/>
      </a:dk1>
      <a:lt1>
        <a:srgbClr val="FFFFFF"/>
      </a:lt1>
      <a:dk2>
        <a:srgbClr val="1D252F"/>
      </a:dk2>
      <a:lt2>
        <a:srgbClr val="F4F0EB"/>
      </a:lt2>
      <a:accent1>
        <a:srgbClr val="239BA4"/>
      </a:accent1>
      <a:accent2>
        <a:srgbClr val="6B4665"/>
      </a:accent2>
      <a:accent3>
        <a:srgbClr val="6AA002"/>
      </a:accent3>
      <a:accent4>
        <a:srgbClr val="FFBC68"/>
      </a:accent4>
      <a:accent5>
        <a:srgbClr val="8B0000"/>
      </a:accent5>
      <a:accent6>
        <a:srgbClr val="285258"/>
      </a:accent6>
      <a:hlink>
        <a:srgbClr val="239BA4"/>
      </a:hlink>
      <a:folHlink>
        <a:srgbClr val="239BA4"/>
      </a:folHlink>
    </a:clrScheme>
    <a:fontScheme name="Aptos">
      <a:majorFont>
        <a:latin typeface="Aptos"/>
        <a:ea typeface=""/>
        <a:cs typeface=""/>
      </a:majorFont>
      <a:minorFont>
        <a:latin typeface="Aptos Narrow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1600"/>
          </a:spcBef>
          <a:defRPr sz="2400"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bg1">
            <a:alpha val="75000"/>
          </a:schemeClr>
        </a:solidFill>
      </a:spPr>
      <a:bodyPr wrap="square" lIns="108000" tIns="108000" rIns="108000" bIns="108000" rtlCol="0">
        <a:spAutoFit/>
      </a:bodyPr>
      <a:lstStyle>
        <a:defPPr algn="l">
          <a:lnSpc>
            <a:spcPct val="90000"/>
          </a:lnSpc>
          <a:spcBef>
            <a:spcPts val="1600"/>
          </a:spcBef>
          <a:buSzPct val="125000"/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NE-Studio-Lightboard" id="{EF23DD75-794D-7E4D-893A-371BEE26EF4C}" vid="{2F4BF68D-15E3-7C41-A33C-DF2C5FEF6BA0}"/>
    </a:ext>
  </a:extLst>
</a:theme>
</file>

<file path=ppt/theme/theme2.xml><?xml version="1.0" encoding="utf-8"?>
<a:theme xmlns:a="http://schemas.openxmlformats.org/drawingml/2006/main" name="Left Handed">
  <a:themeElements>
    <a:clrScheme name="UNE Dark">
      <a:dk1>
        <a:srgbClr val="000000"/>
      </a:dk1>
      <a:lt1>
        <a:srgbClr val="FFFFFF"/>
      </a:lt1>
      <a:dk2>
        <a:srgbClr val="323232"/>
      </a:dk2>
      <a:lt2>
        <a:srgbClr val="F4F4F4"/>
      </a:lt2>
      <a:accent1>
        <a:srgbClr val="007A7D"/>
      </a:accent1>
      <a:accent2>
        <a:srgbClr val="700062"/>
      </a:accent2>
      <a:accent3>
        <a:srgbClr val="3E8100"/>
      </a:accent3>
      <a:accent4>
        <a:srgbClr val="876631"/>
      </a:accent4>
      <a:accent5>
        <a:srgbClr val="8B0000"/>
      </a:accent5>
      <a:accent6>
        <a:srgbClr val="7C5076"/>
      </a:accent6>
      <a:hlink>
        <a:srgbClr val="239BA4"/>
      </a:hlink>
      <a:folHlink>
        <a:srgbClr val="B25DF4"/>
      </a:folHlink>
    </a:clrScheme>
    <a:fontScheme name="Aptos">
      <a:majorFont>
        <a:latin typeface="Aptos"/>
        <a:ea typeface=""/>
        <a:cs typeface=""/>
      </a:majorFont>
      <a:minorFont>
        <a:latin typeface="Aptos Narrow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lnSpc>
            <a:spcPct val="90000"/>
          </a:lnSpc>
          <a:spcBef>
            <a:spcPts val="1600"/>
          </a:spcBef>
          <a:defRPr sz="2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>
            <a:alpha val="75000"/>
          </a:schemeClr>
        </a:solidFill>
      </a:spPr>
      <a:bodyPr wrap="square" lIns="108000" tIns="108000" rIns="108000" bIns="108000" rtlCol="0">
        <a:spAutoFit/>
      </a:bodyPr>
      <a:lstStyle>
        <a:defPPr algn="l">
          <a:lnSpc>
            <a:spcPct val="90000"/>
          </a:lnSpc>
          <a:spcBef>
            <a:spcPts val="1600"/>
          </a:spcBef>
          <a:buSzPct val="125000"/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NE-Studio-Lightboard" id="{EF23DD75-794D-7E4D-893A-371BEE26EF4C}" vid="{140CA54C-19C7-524E-BFED-45290F5FA7F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669</TotalTime>
  <Words>122</Words>
  <Application>Microsoft Macintosh PowerPoint</Application>
  <PresentationFormat>Widescreen</PresentationFormat>
  <Paragraphs>11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Aptos</vt:lpstr>
      <vt:lpstr>Aptos Narrow</vt:lpstr>
      <vt:lpstr>Arial</vt:lpstr>
      <vt:lpstr>Calibri</vt:lpstr>
      <vt:lpstr>System Font Regular</vt:lpstr>
      <vt:lpstr>Right Handed</vt:lpstr>
      <vt:lpstr>Left Handed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Iain Mackay</dc:creator>
  <cp:keywords/>
  <dc:description>Minimal dark modern design with University of New England branding, acknowledgements, and copyright.</dc:description>
  <cp:lastModifiedBy>Iain Mackay</cp:lastModifiedBy>
  <cp:revision>7</cp:revision>
  <dcterms:created xsi:type="dcterms:W3CDTF">2025-11-13T05:16:36Z</dcterms:created>
  <dcterms:modified xsi:type="dcterms:W3CDTF">2026-09-09T07:53:03Z</dcterms:modified>
  <cp:category/>
</cp:coreProperties>
</file>